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67" d="100"/>
          <a:sy n="67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8D2BC8-4D04-47C3-9F74-3E3043A1C8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19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F37F748-56D6-4558-B7AB-D803F2D717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1561A-D02B-4758-8D25-EDA6DA66D2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322BA-1D01-4AE6-A909-82A7C7F6DA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3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BFD9BB8-B385-4ADB-ADC3-BED84B4512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EBC9B-FE06-43A6-8218-5A587F0DBE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7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FBD73-78C1-48D6-B568-6FA151D78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1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B42D5-8C9F-46EE-A1A8-91B8AAEEA1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6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05D8F-7B89-409D-AED7-61E923F4EF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80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00270-DF08-402A-A392-E3CA6F194C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8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A6CFB-D4B2-4637-BEB4-0FF38696C2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53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4FF6A-E12E-453C-9F75-529B1BF9F8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4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8B161-110F-46C2-AE8F-AE9455EBD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82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59260-4E8C-465C-B8AF-36C3B0C81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24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948AD-C4C8-4299-BA25-390FE819F4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257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4C589-5317-421B-B22D-6C7255F856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42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82300-50F2-41C9-95B6-914221B990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9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1B3F2-76E8-4840-9E11-31F3D4CC1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1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E6437-7EAA-4AB8-A402-8208B437B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7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6DC5C-689B-47E2-9A7B-D4D7506D08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2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09657-4E4C-4DA9-A7F6-89538D63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D4CBA-2E7C-44E1-8E66-01A6933037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1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55E47-EB7E-4989-85C1-E6FCA59F59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6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1B4C9A-C233-4D61-AB27-F38074962B1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7FFCBB6-9FFD-4A62-8446-8643CAE27C5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4" y="2130425"/>
            <a:ext cx="5070475" cy="1470025"/>
          </a:xfrm>
        </p:spPr>
        <p:txBody>
          <a:bodyPr/>
          <a:lstStyle/>
          <a:p>
            <a:r>
              <a:rPr lang="en-US" sz="4000" b="1" dirty="0"/>
              <a:t>INCREDIBLE INDIA</a:t>
            </a:r>
            <a:endParaRPr lang="en-US" sz="4000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land of great variety and contrasts!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288"/>
            <a:ext cx="9162343" cy="781050"/>
          </a:xfrm>
        </p:spPr>
        <p:txBody>
          <a:bodyPr/>
          <a:lstStyle/>
          <a:p>
            <a:r>
              <a:rPr lang="en-US" sz="2800" dirty="0"/>
              <a:t>Temple Tank, </a:t>
            </a:r>
            <a:r>
              <a:rPr lang="en-US" sz="2800" dirty="0" err="1"/>
              <a:t>Bhoga</a:t>
            </a:r>
            <a:r>
              <a:rPr lang="en-US" sz="2800" dirty="0"/>
              <a:t> </a:t>
            </a:r>
            <a:r>
              <a:rPr lang="en-US" sz="2800" dirty="0" err="1"/>
              <a:t>Nandeeshwara</a:t>
            </a:r>
            <a:r>
              <a:rPr lang="en-US" sz="2800" dirty="0"/>
              <a:t> temple, Karnataka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2"/>
            <a:ext cx="9162344" cy="609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21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575"/>
            <a:ext cx="9134475" cy="746442"/>
          </a:xfrm>
        </p:spPr>
        <p:txBody>
          <a:bodyPr/>
          <a:lstStyle/>
          <a:p>
            <a:r>
              <a:rPr lang="en-US" dirty="0" err="1"/>
              <a:t>Enroute</a:t>
            </a:r>
            <a:r>
              <a:rPr lang="en-US" dirty="0"/>
              <a:t> to </a:t>
            </a:r>
            <a:r>
              <a:rPr lang="en-US" dirty="0" err="1"/>
              <a:t>Kibber</a:t>
            </a:r>
            <a:r>
              <a:rPr lang="en-US" dirty="0"/>
              <a:t>, Himachal Pradesh, India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8" y="717867"/>
            <a:ext cx="9152993" cy="614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857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2" y="-14288"/>
            <a:ext cx="8226425" cy="793245"/>
          </a:xfrm>
        </p:spPr>
        <p:txBody>
          <a:bodyPr/>
          <a:lstStyle/>
          <a:p>
            <a:r>
              <a:rPr lang="en-US" dirty="0" err="1"/>
              <a:t>Nubra</a:t>
            </a:r>
            <a:r>
              <a:rPr lang="en-US" dirty="0"/>
              <a:t> Valley, </a:t>
            </a:r>
            <a:r>
              <a:rPr lang="en-US" dirty="0" err="1"/>
              <a:t>Ladakh</a:t>
            </a:r>
            <a:r>
              <a:rPr lang="en-US" dirty="0"/>
              <a:t>, Jammu and Kashmir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778957"/>
            <a:ext cx="9143999" cy="607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986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575"/>
            <a:ext cx="9143999" cy="750382"/>
          </a:xfrm>
        </p:spPr>
        <p:txBody>
          <a:bodyPr/>
          <a:lstStyle/>
          <a:p>
            <a:r>
              <a:rPr lang="en-US" sz="2000" dirty="0"/>
              <a:t>The blue range of mountains that run along the western coast of </a:t>
            </a:r>
            <a:r>
              <a:rPr lang="en-US" sz="2000" dirty="0" err="1"/>
              <a:t>India.This</a:t>
            </a:r>
            <a:r>
              <a:rPr lang="en-US" sz="2000" dirty="0"/>
              <a:t> shot taken in mid May from </a:t>
            </a:r>
            <a:r>
              <a:rPr lang="en-US" sz="2000" dirty="0" err="1"/>
              <a:t>Palivasal</a:t>
            </a:r>
            <a:r>
              <a:rPr lang="en-US" sz="2000" dirty="0"/>
              <a:t> Tea Estate in </a:t>
            </a:r>
            <a:r>
              <a:rPr lang="en-US" sz="2000" dirty="0" err="1"/>
              <a:t>Munnar</a:t>
            </a:r>
            <a:r>
              <a:rPr lang="en-US" sz="2000" dirty="0"/>
              <a:t> in Kerala.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8957"/>
            <a:ext cx="9143999" cy="607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00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3" y="0"/>
            <a:ext cx="9152483" cy="685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 err="1"/>
              <a:t>Kargil</a:t>
            </a:r>
            <a:r>
              <a:rPr lang="en-US" dirty="0"/>
              <a:t> District, </a:t>
            </a:r>
            <a:r>
              <a:rPr lang="en-US" dirty="0" err="1"/>
              <a:t>Ladakh</a:t>
            </a:r>
            <a:r>
              <a:rPr lang="en-US" dirty="0"/>
              <a:t>, Jammu and Kashmir </a:t>
            </a:r>
          </a:p>
        </p:txBody>
      </p:sp>
    </p:spTree>
    <p:extLst>
      <p:ext uri="{BB962C8B-B14F-4D97-AF65-F5344CB8AC3E}">
        <p14:creationId xmlns:p14="http://schemas.microsoft.com/office/powerpoint/2010/main" val="706841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53975"/>
            <a:ext cx="9220199" cy="727074"/>
          </a:xfrm>
        </p:spPr>
        <p:txBody>
          <a:bodyPr/>
          <a:lstStyle/>
          <a:p>
            <a:r>
              <a:rPr lang="en-US" sz="2800" dirty="0" err="1"/>
              <a:t>Kaveri</a:t>
            </a:r>
            <a:r>
              <a:rPr lang="en-US" sz="2800" dirty="0"/>
              <a:t> river running through </a:t>
            </a:r>
            <a:r>
              <a:rPr lang="en-US" sz="2800" dirty="0" err="1"/>
              <a:t>Hogenakkal</a:t>
            </a:r>
            <a:r>
              <a:rPr lang="en-US" sz="2800" dirty="0"/>
              <a:t>., Tamil Nadu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099"/>
            <a:ext cx="9144000" cy="618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792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33337"/>
            <a:ext cx="8226425" cy="728663"/>
          </a:xfrm>
        </p:spPr>
        <p:txBody>
          <a:bodyPr/>
          <a:lstStyle/>
          <a:p>
            <a:r>
              <a:rPr lang="en-US" dirty="0"/>
              <a:t>Lake </a:t>
            </a:r>
            <a:r>
              <a:rPr lang="en-US" dirty="0" err="1"/>
              <a:t>Pichola</a:t>
            </a:r>
            <a:r>
              <a:rPr lang="en-US" dirty="0"/>
              <a:t>, Udaipur, Rajasthan </a:t>
            </a:r>
          </a:p>
        </p:txBody>
      </p:sp>
    </p:spTree>
    <p:extLst>
      <p:ext uri="{BB962C8B-B14F-4D97-AF65-F5344CB8AC3E}">
        <p14:creationId xmlns:p14="http://schemas.microsoft.com/office/powerpoint/2010/main" val="995452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11113"/>
            <a:ext cx="8226425" cy="766762"/>
          </a:xfrm>
        </p:spPr>
        <p:txBody>
          <a:bodyPr/>
          <a:lstStyle/>
          <a:p>
            <a:r>
              <a:rPr lang="en-US" dirty="0" err="1"/>
              <a:t>Chittorgarh</a:t>
            </a:r>
            <a:r>
              <a:rPr lang="en-US" dirty="0"/>
              <a:t> Fort, Rajasthan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" y="755649"/>
            <a:ext cx="9134496" cy="610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63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Kumbalgarh</a:t>
            </a:r>
            <a:r>
              <a:rPr lang="en-US" dirty="0"/>
              <a:t> Fort, Rajasthan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4804"/>
            <a:ext cx="9215032" cy="529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312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09600"/>
          </a:xfrm>
        </p:spPr>
        <p:txBody>
          <a:bodyPr/>
          <a:lstStyle/>
          <a:p>
            <a:r>
              <a:rPr lang="en-US" sz="2400" dirty="0" err="1"/>
              <a:t>Thirumalai</a:t>
            </a:r>
            <a:r>
              <a:rPr lang="en-US" sz="2400" dirty="0"/>
              <a:t> </a:t>
            </a:r>
            <a:r>
              <a:rPr lang="en-US" sz="2400" dirty="0" err="1"/>
              <a:t>Nayak</a:t>
            </a:r>
            <a:r>
              <a:rPr lang="en-US" sz="2400" dirty="0"/>
              <a:t> Palace. Inner courtyard, </a:t>
            </a:r>
            <a:r>
              <a:rPr lang="en-US" sz="2400" dirty="0" err="1"/>
              <a:t>Madurai,Tamil</a:t>
            </a:r>
            <a:r>
              <a:rPr lang="en-US" sz="2400" dirty="0"/>
              <a:t> Nadu </a:t>
            </a:r>
          </a:p>
        </p:txBody>
      </p:sp>
    </p:spTree>
    <p:extLst>
      <p:ext uri="{BB962C8B-B14F-4D97-AF65-F5344CB8AC3E}">
        <p14:creationId xmlns:p14="http://schemas.microsoft.com/office/powerpoint/2010/main" val="301657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688"/>
            <a:ext cx="9020175" cy="780493"/>
          </a:xfrm>
        </p:spPr>
        <p:txBody>
          <a:bodyPr/>
          <a:lstStyle/>
          <a:p>
            <a:r>
              <a:rPr lang="en-US" dirty="0"/>
              <a:t>A Baptist Church in </a:t>
            </a:r>
            <a:r>
              <a:rPr lang="en-US" dirty="0" err="1"/>
              <a:t>Alichen</a:t>
            </a:r>
            <a:r>
              <a:rPr lang="en-US" dirty="0"/>
              <a:t>, Nagaland </a:t>
            </a:r>
            <a:endParaRPr lang="en-US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805"/>
            <a:ext cx="9144000" cy="61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33337"/>
            <a:ext cx="8226425" cy="1143000"/>
          </a:xfrm>
        </p:spPr>
        <p:txBody>
          <a:bodyPr/>
          <a:lstStyle/>
          <a:p>
            <a:r>
              <a:rPr lang="en-US" sz="2800" dirty="0"/>
              <a:t>The port city of Vishakhapatnam (</a:t>
            </a:r>
            <a:r>
              <a:rPr lang="en-US" sz="2800" dirty="0" err="1"/>
              <a:t>Vizag</a:t>
            </a:r>
            <a:r>
              <a:rPr lang="en-US" sz="2800" dirty="0"/>
              <a:t> for short), Andhra Pradesh </a:t>
            </a:r>
          </a:p>
        </p:txBody>
      </p:sp>
    </p:spTree>
    <p:extLst>
      <p:ext uri="{BB962C8B-B14F-4D97-AF65-F5344CB8AC3E}">
        <p14:creationId xmlns:p14="http://schemas.microsoft.com/office/powerpoint/2010/main" val="1046014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944562"/>
          </a:xfrm>
        </p:spPr>
        <p:txBody>
          <a:bodyPr/>
          <a:lstStyle/>
          <a:p>
            <a:r>
              <a:rPr lang="en-US" dirty="0"/>
              <a:t>Lake Palace, Udaipur, Rajasthan </a:t>
            </a:r>
          </a:p>
        </p:txBody>
      </p:sp>
    </p:spTree>
    <p:extLst>
      <p:ext uri="{BB962C8B-B14F-4D97-AF65-F5344CB8AC3E}">
        <p14:creationId xmlns:p14="http://schemas.microsoft.com/office/powerpoint/2010/main" val="565301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-25400"/>
            <a:ext cx="8226425" cy="787401"/>
          </a:xfrm>
        </p:spPr>
        <p:txBody>
          <a:bodyPr/>
          <a:lstStyle/>
          <a:p>
            <a:r>
              <a:rPr lang="en-US" dirty="0" err="1"/>
              <a:t>Eravikulam</a:t>
            </a:r>
            <a:r>
              <a:rPr lang="en-US" dirty="0"/>
              <a:t> National Park, Kerala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62001"/>
            <a:ext cx="9163089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087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15962"/>
          </a:xfrm>
        </p:spPr>
        <p:txBody>
          <a:bodyPr/>
          <a:lstStyle/>
          <a:p>
            <a:r>
              <a:rPr lang="en-US" dirty="0" err="1"/>
              <a:t>Tso-kyo</a:t>
            </a:r>
            <a:r>
              <a:rPr lang="en-US" dirty="0"/>
              <a:t> Lake, </a:t>
            </a:r>
            <a:r>
              <a:rPr lang="en-US" dirty="0" err="1"/>
              <a:t>Tawang</a:t>
            </a:r>
            <a:r>
              <a:rPr lang="en-US" dirty="0"/>
              <a:t>, Arunachal </a:t>
            </a:r>
            <a:r>
              <a:rPr lang="en-US" dirty="0" err="1"/>
              <a:t>pradesh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976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4699"/>
          </a:xfrm>
        </p:spPr>
        <p:txBody>
          <a:bodyPr/>
          <a:lstStyle/>
          <a:p>
            <a:r>
              <a:rPr lang="en-US" dirty="0"/>
              <a:t>Valley of Flowers National Park, Uttaranchal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699"/>
            <a:ext cx="9144000" cy="608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08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/>
              <a:t>Silent Valley, Palakkad, Kerala </a:t>
            </a:r>
          </a:p>
        </p:txBody>
      </p:sp>
    </p:spTree>
    <p:extLst>
      <p:ext uri="{BB962C8B-B14F-4D97-AF65-F5344CB8AC3E}">
        <p14:creationId xmlns:p14="http://schemas.microsoft.com/office/powerpoint/2010/main" val="3041711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098"/>
          </a:xfrm>
        </p:spPr>
        <p:txBody>
          <a:bodyPr/>
          <a:lstStyle/>
          <a:p>
            <a:r>
              <a:rPr lang="en-US" sz="2400" dirty="0"/>
              <a:t>A Boathouse on the placid backwaters of </a:t>
            </a:r>
            <a:r>
              <a:rPr lang="en-US" sz="2400" dirty="0" err="1"/>
              <a:t>Kumarakom</a:t>
            </a:r>
            <a:r>
              <a:rPr lang="en-US" sz="2400" dirty="0"/>
              <a:t>, Kerala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0098"/>
            <a:ext cx="9144001" cy="605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743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638"/>
            <a:ext cx="6553200" cy="1143000"/>
          </a:xfrm>
        </p:spPr>
        <p:txBody>
          <a:bodyPr/>
          <a:lstStyle/>
          <a:p>
            <a:r>
              <a:rPr lang="en-US" sz="2400" dirty="0"/>
              <a:t>A Cathedral in </a:t>
            </a:r>
            <a:r>
              <a:rPr lang="en-US" sz="2400" dirty="0" err="1"/>
              <a:t>Thiruvalla</a:t>
            </a:r>
            <a:r>
              <a:rPr lang="en-US" sz="2400" dirty="0"/>
              <a:t>, Kerala incorporating the features of a traditional Hindu Temple, a Mosque and Church </a:t>
            </a:r>
          </a:p>
        </p:txBody>
      </p:sp>
    </p:spTree>
    <p:extLst>
      <p:ext uri="{BB962C8B-B14F-4D97-AF65-F5344CB8AC3E}">
        <p14:creationId xmlns:p14="http://schemas.microsoft.com/office/powerpoint/2010/main" val="1044476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8787" y="4762"/>
            <a:ext cx="8226425" cy="528638"/>
          </a:xfrm>
        </p:spPr>
        <p:txBody>
          <a:bodyPr/>
          <a:lstStyle/>
          <a:p>
            <a:pPr algn="ctr"/>
            <a:r>
              <a:rPr lang="en-US" dirty="0" err="1"/>
              <a:t>Munnar</a:t>
            </a:r>
            <a:r>
              <a:rPr lang="en-US" dirty="0"/>
              <a:t>, Kerala </a:t>
            </a:r>
          </a:p>
        </p:txBody>
      </p:sp>
    </p:spTree>
    <p:extLst>
      <p:ext uri="{BB962C8B-B14F-4D97-AF65-F5344CB8AC3E}">
        <p14:creationId xmlns:p14="http://schemas.microsoft.com/office/powerpoint/2010/main" val="24632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62000"/>
          </a:xfrm>
        </p:spPr>
        <p:txBody>
          <a:bodyPr/>
          <a:lstStyle/>
          <a:p>
            <a:r>
              <a:rPr lang="en-US" dirty="0" err="1"/>
              <a:t>Gaganachukki</a:t>
            </a:r>
            <a:r>
              <a:rPr lang="en-US" dirty="0"/>
              <a:t> Falls, </a:t>
            </a:r>
            <a:r>
              <a:rPr lang="en-US" dirty="0" err="1"/>
              <a:t>Mandya</a:t>
            </a:r>
            <a:r>
              <a:rPr lang="en-US" dirty="0"/>
              <a:t>, Karnataka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96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74638"/>
            <a:ext cx="8453438" cy="792162"/>
          </a:xfrm>
        </p:spPr>
        <p:txBody>
          <a:bodyPr/>
          <a:lstStyle/>
          <a:p>
            <a:r>
              <a:rPr lang="en-US" b="1" dirty="0" err="1">
                <a:solidFill>
                  <a:srgbClr val="FFFFFF"/>
                </a:solidFill>
              </a:rPr>
              <a:t>Nohkalikai</a:t>
            </a:r>
            <a:r>
              <a:rPr lang="en-US" b="1" dirty="0">
                <a:solidFill>
                  <a:srgbClr val="FFFFFF"/>
                </a:solidFill>
              </a:rPr>
              <a:t> Falls at </a:t>
            </a:r>
            <a:r>
              <a:rPr lang="en-US" b="1" dirty="0" err="1">
                <a:solidFill>
                  <a:srgbClr val="FFFFFF"/>
                </a:solidFill>
              </a:rPr>
              <a:t>Cherapunji</a:t>
            </a:r>
            <a:r>
              <a:rPr lang="en-US" b="1" dirty="0">
                <a:solidFill>
                  <a:srgbClr val="FFFFFF"/>
                </a:solidFill>
              </a:rPr>
              <a:t>, Meghalaya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575"/>
            <a:ext cx="9144000" cy="782637"/>
          </a:xfrm>
        </p:spPr>
        <p:txBody>
          <a:bodyPr/>
          <a:lstStyle/>
          <a:p>
            <a:r>
              <a:rPr lang="en-US"/>
              <a:t>Vellore fort, Tamil Nadu 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754062"/>
            <a:ext cx="9134475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15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563562"/>
          </a:xfrm>
        </p:spPr>
        <p:txBody>
          <a:bodyPr/>
          <a:lstStyle/>
          <a:p>
            <a:r>
              <a:rPr lang="en-US" dirty="0"/>
              <a:t>View from </a:t>
            </a:r>
            <a:r>
              <a:rPr lang="en-US" dirty="0" err="1"/>
              <a:t>Ooty</a:t>
            </a:r>
            <a:r>
              <a:rPr lang="en-US" dirty="0"/>
              <a:t>, Tamil Nadu.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Rajgad</a:t>
            </a:r>
            <a:r>
              <a:rPr lang="en-US" dirty="0"/>
              <a:t> Fort, Maharashtra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9143999" cy="448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223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/>
              <a:t>Tea Gardens at </a:t>
            </a:r>
            <a:r>
              <a:rPr lang="en-US" dirty="0" err="1"/>
              <a:t>Munnar</a:t>
            </a:r>
            <a:r>
              <a:rPr lang="en-US" dirty="0"/>
              <a:t>, Kerala </a:t>
            </a:r>
          </a:p>
        </p:txBody>
      </p:sp>
    </p:spTree>
    <p:extLst>
      <p:ext uri="{BB962C8B-B14F-4D97-AF65-F5344CB8AC3E}">
        <p14:creationId xmlns:p14="http://schemas.microsoft.com/office/powerpoint/2010/main" val="294147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143999" cy="823681"/>
          </a:xfrm>
        </p:spPr>
        <p:txBody>
          <a:bodyPr/>
          <a:lstStyle/>
          <a:p>
            <a:r>
              <a:rPr lang="en-US" sz="2800" dirty="0"/>
              <a:t>Kanchenjunga (8586m) viewed from </a:t>
            </a:r>
            <a:r>
              <a:rPr lang="en-US" sz="2800" dirty="0" err="1"/>
              <a:t>Sandakphu</a:t>
            </a:r>
            <a:r>
              <a:rPr lang="en-US" sz="2800" dirty="0"/>
              <a:t>, Sikkim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" y="857018"/>
            <a:ext cx="9134071" cy="599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8299"/>
          </a:xfrm>
        </p:spPr>
        <p:txBody>
          <a:bodyPr/>
          <a:lstStyle/>
          <a:p>
            <a:r>
              <a:rPr lang="en-US" sz="2800" dirty="0"/>
              <a:t>Temple Tank, </a:t>
            </a:r>
            <a:r>
              <a:rPr lang="en-US" sz="2800" dirty="0" err="1"/>
              <a:t>Bhoga</a:t>
            </a:r>
            <a:r>
              <a:rPr lang="en-US" sz="2800" dirty="0"/>
              <a:t> </a:t>
            </a:r>
            <a:r>
              <a:rPr lang="en-US" sz="2800" dirty="0" err="1"/>
              <a:t>Nandeeshwara</a:t>
            </a:r>
            <a:r>
              <a:rPr lang="en-US" sz="2800" dirty="0"/>
              <a:t> temple, Karnataka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299"/>
            <a:ext cx="9220199" cy="612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15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1" y="5732463"/>
            <a:ext cx="9131299" cy="1143000"/>
          </a:xfrm>
        </p:spPr>
        <p:txBody>
          <a:bodyPr/>
          <a:lstStyle/>
          <a:p>
            <a:r>
              <a:rPr lang="en-US" sz="2800" dirty="0"/>
              <a:t>Temple Tank, </a:t>
            </a:r>
            <a:r>
              <a:rPr lang="en-US" sz="2800" dirty="0" err="1"/>
              <a:t>Bhoga</a:t>
            </a:r>
            <a:r>
              <a:rPr lang="en-US" sz="2800" dirty="0"/>
              <a:t> </a:t>
            </a:r>
            <a:r>
              <a:rPr lang="en-US" sz="2800" dirty="0" err="1"/>
              <a:t>Nandeeshwara</a:t>
            </a:r>
            <a:r>
              <a:rPr lang="en-US" sz="2800" dirty="0"/>
              <a:t> temple, Karnataka </a:t>
            </a:r>
          </a:p>
        </p:txBody>
      </p:sp>
    </p:spTree>
    <p:extLst>
      <p:ext uri="{BB962C8B-B14F-4D97-AF65-F5344CB8AC3E}">
        <p14:creationId xmlns:p14="http://schemas.microsoft.com/office/powerpoint/2010/main" val="3091638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ia map">
  <a:themeElements>
    <a:clrScheme name="Office Theme 3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2B4F7A"/>
      </a:accent1>
      <a:accent2>
        <a:srgbClr val="804000"/>
      </a:accent2>
      <a:accent3>
        <a:srgbClr val="FFCAAD"/>
      </a:accent3>
      <a:accent4>
        <a:srgbClr val="000000"/>
      </a:accent4>
      <a:accent5>
        <a:srgbClr val="ACB2BE"/>
      </a:accent5>
      <a:accent6>
        <a:srgbClr val="733900"/>
      </a:accent6>
      <a:hlink>
        <a:srgbClr val="453161"/>
      </a:hlink>
      <a:folHlink>
        <a:srgbClr val="134C35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3">
      <a:dk1>
        <a:srgbClr val="000000"/>
      </a:dk1>
      <a:lt1>
        <a:srgbClr val="FF9933"/>
      </a:lt1>
      <a:dk2>
        <a:srgbClr val="000000"/>
      </a:dk2>
      <a:lt2>
        <a:srgbClr val="CCCCCC"/>
      </a:lt2>
      <a:accent1>
        <a:srgbClr val="2B4F7A"/>
      </a:accent1>
      <a:accent2>
        <a:srgbClr val="804000"/>
      </a:accent2>
      <a:accent3>
        <a:srgbClr val="FFCAAD"/>
      </a:accent3>
      <a:accent4>
        <a:srgbClr val="000000"/>
      </a:accent4>
      <a:accent5>
        <a:srgbClr val="ACB2BE"/>
      </a:accent5>
      <a:accent6>
        <a:srgbClr val="733900"/>
      </a:accent6>
      <a:hlink>
        <a:srgbClr val="453161"/>
      </a:hlink>
      <a:folHlink>
        <a:srgbClr val="134C35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CAAD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CAAD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CAAD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9933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CAAD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65300"/>
        </a:accent1>
        <a:accent2>
          <a:srgbClr val="8C4600"/>
        </a:accent2>
        <a:accent3>
          <a:srgbClr val="FFFFFF"/>
        </a:accent3>
        <a:accent4>
          <a:srgbClr val="000000"/>
        </a:accent4>
        <a:accent5>
          <a:srgbClr val="D0B3AA"/>
        </a:accent5>
        <a:accent6>
          <a:srgbClr val="7E3F00"/>
        </a:accent6>
        <a:hlink>
          <a:srgbClr val="7339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5900"/>
        </a:accent1>
        <a:accent2>
          <a:srgbClr val="99371F"/>
        </a:accent2>
        <a:accent3>
          <a:srgbClr val="FFFFFF"/>
        </a:accent3>
        <a:accent4>
          <a:srgbClr val="000000"/>
        </a:accent4>
        <a:accent5>
          <a:srgbClr val="C0B5AA"/>
        </a:accent5>
        <a:accent6>
          <a:srgbClr val="8A311B"/>
        </a:accent6>
        <a:hlink>
          <a:srgbClr val="733900"/>
        </a:hlink>
        <a:folHlink>
          <a:srgbClr val="8019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4F7A"/>
        </a:accent1>
        <a:accent2>
          <a:srgbClr val="804000"/>
        </a:accent2>
        <a:accent3>
          <a:srgbClr val="FFFFFF"/>
        </a:accent3>
        <a:accent4>
          <a:srgbClr val="000000"/>
        </a:accent4>
        <a:accent5>
          <a:srgbClr val="ACB2BE"/>
        </a:accent5>
        <a:accent6>
          <a:srgbClr val="733900"/>
        </a:accent6>
        <a:hlink>
          <a:srgbClr val="453161"/>
        </a:hlink>
        <a:folHlink>
          <a:srgbClr val="134C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505900"/>
        </a:accent1>
        <a:accent2>
          <a:srgbClr val="204C6B"/>
        </a:accent2>
        <a:accent3>
          <a:srgbClr val="FFFFFF"/>
        </a:accent3>
        <a:accent4>
          <a:srgbClr val="000000"/>
        </a:accent4>
        <a:accent5>
          <a:srgbClr val="B3B5AA"/>
        </a:accent5>
        <a:accent6>
          <a:srgbClr val="1C4460"/>
        </a:accent6>
        <a:hlink>
          <a:srgbClr val="5E265A"/>
        </a:hlink>
        <a:folHlink>
          <a:srgbClr val="6B3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india map</Template>
  <TotalTime>30</TotalTime>
  <Words>241</Words>
  <Application>Microsoft Office PowerPoint</Application>
  <PresentationFormat>On-screen Show (4:3)</PresentationFormat>
  <Paragraphs>31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india map</vt:lpstr>
      <vt:lpstr>1_Default Design</vt:lpstr>
      <vt:lpstr>INCREDIBLE INDIA</vt:lpstr>
      <vt:lpstr>A Baptist Church in Alichen, Nagaland </vt:lpstr>
      <vt:lpstr>Nohkalikai Falls at Cherapunji, Meghalaya </vt:lpstr>
      <vt:lpstr>View from Ooty, Tamil Nadu. </vt:lpstr>
      <vt:lpstr>Rajgad Fort, Maharashtra </vt:lpstr>
      <vt:lpstr>Tea Gardens at Munnar, Kerala </vt:lpstr>
      <vt:lpstr>Kanchenjunga (8586m) viewed from Sandakphu, Sikkim </vt:lpstr>
      <vt:lpstr>Temple Tank, Bhoga Nandeeshwara temple, Karnataka </vt:lpstr>
      <vt:lpstr>Temple Tank, Bhoga Nandeeshwara temple, Karnataka </vt:lpstr>
      <vt:lpstr>Temple Tank, Bhoga Nandeeshwara temple, Karnataka </vt:lpstr>
      <vt:lpstr>Enroute to Kibber, Himachal Pradesh, India </vt:lpstr>
      <vt:lpstr>Nubra Valley, Ladakh, Jammu and Kashmir </vt:lpstr>
      <vt:lpstr>The blue range of mountains that run along the western coast of India.This shot taken in mid May from Palivasal Tea Estate in Munnar in Kerala. </vt:lpstr>
      <vt:lpstr>Kargil District, Ladakh, Jammu and Kashmir </vt:lpstr>
      <vt:lpstr>Kaveri river running through Hogenakkal., Tamil Nadu </vt:lpstr>
      <vt:lpstr>Lake Pichola, Udaipur, Rajasthan </vt:lpstr>
      <vt:lpstr>Chittorgarh Fort, Rajasthan </vt:lpstr>
      <vt:lpstr>Kumbalgarh Fort, Rajasthan </vt:lpstr>
      <vt:lpstr>Thirumalai Nayak Palace. Inner courtyard, Madurai,Tamil Nadu </vt:lpstr>
      <vt:lpstr>The port city of Vishakhapatnam (Vizag for short), Andhra Pradesh </vt:lpstr>
      <vt:lpstr>Lake Palace, Udaipur, Rajasthan </vt:lpstr>
      <vt:lpstr>Eravikulam National Park, Kerala </vt:lpstr>
      <vt:lpstr>Tso-kyo Lake, Tawang, Arunachal pradesh </vt:lpstr>
      <vt:lpstr>Valley of Flowers National Park, Uttaranchal </vt:lpstr>
      <vt:lpstr>Silent Valley, Palakkad, Kerala </vt:lpstr>
      <vt:lpstr>A Boathouse on the placid backwaters of Kumarakom, Kerala </vt:lpstr>
      <vt:lpstr>A Cathedral in Thiruvalla, Kerala incorporating the features of a traditional Hindu Temple, a Mosque and Church </vt:lpstr>
      <vt:lpstr>Munnar, Kerala </vt:lpstr>
      <vt:lpstr>Gaganachukki Falls, Mandya, Karnataka </vt:lpstr>
      <vt:lpstr>Vellore fort, Tamil Nadu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INCREDIBLE INDIA</dc:title>
  <dc:creator>Joe</dc:creator>
  <cp:lastModifiedBy>Joe</cp:lastModifiedBy>
  <cp:revision>3</cp:revision>
  <dcterms:created xsi:type="dcterms:W3CDTF">2011-08-05T20:33:50Z</dcterms:created>
  <dcterms:modified xsi:type="dcterms:W3CDTF">2011-08-05T21:03:51Z</dcterms:modified>
</cp:coreProperties>
</file>