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65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 varScale="1">
        <p:scale>
          <a:sx n="100" d="100"/>
          <a:sy n="100" d="100"/>
        </p:scale>
        <p:origin x="-6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40F2F3-2A15-4BA9-94C9-354DC2724E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C75D06-7009-4975-BC67-211BB897AC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E2EAC-6025-4B0D-ABAA-66322BD99B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99E8F-8FA1-42E4-9ADE-C37E39FE65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7193CEE-3EFF-492B-8176-5342F67E2B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9FA87-8EDD-4E24-AD76-DEC86DC877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39935-06AD-4FF2-9B7F-E8BF2D99D2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A19F6-FCD7-4ED5-9FC6-C593557F0C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E40F1-456F-45EB-BE21-70B304BD4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C6B7C-8DBA-4AEA-8150-13AF14EA13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F3864-F68E-4FB0-899E-00466A6035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2EB86-7BD8-4ABD-8164-7A78FBC81E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16D96-F509-457C-9A59-48F263F7A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B9733-DC9F-4DBE-80F0-9CD466C7E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CEE30-AA13-4559-A64E-88426CA52E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0A884-965D-4CAD-8617-EAF29C442C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125BD-AEF2-48EC-BC26-88C5049DF3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A339A-B084-46DC-B2D6-C19DDB41DE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B6827-A8E6-43BA-A104-DE91CBEEFD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84DBE-0793-474C-9C86-31ABEBB898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84584-86D7-428C-9209-FE1EA621BE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560B5-A9CB-46BC-8A86-F424B2F33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82B8A-2642-4771-BA41-5DFF45BCF4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CA2C2A-64DF-4008-B795-38F35D6F5C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BDF0AC-DFF7-4E13-986F-A6BC6EAB30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28775" y="1616075"/>
            <a:ext cx="5991225" cy="1470025"/>
          </a:xfrm>
        </p:spPr>
        <p:txBody>
          <a:bodyPr/>
          <a:lstStyle/>
          <a:p>
            <a:r>
              <a:rPr lang="en-US" dirty="0" smtClean="0"/>
              <a:t>India from Artists’ Perspectives </a:t>
            </a: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Mostly Watercolor </a:t>
            </a:r>
            <a:r>
              <a:rPr lang="en-US" dirty="0" smtClean="0"/>
              <a:t>and India Ink and Watercolor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Joe\Pictures\countries, continents, regions\asia\india\art pictures\beautifulindia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862" y="149224"/>
            <a:ext cx="4331471" cy="649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Joe\Pictures\countries, continents, regions\asia\india\art pictures\beautifulindia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862" y="1190625"/>
            <a:ext cx="6674243" cy="4600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oe\Pictures\countries, continents, regions\asia\india\art pictures\beautifulindia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746125"/>
            <a:ext cx="7112000" cy="473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oe\Pictures\countries, continents, regions\asia\india\art pictures\beautifulindia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765175"/>
            <a:ext cx="7112000" cy="473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oe\Pictures\countries, continents, regions\asia\india\art pictures\beautifulindia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019" y="771525"/>
            <a:ext cx="7323981" cy="4877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oe\Pictures\countries, continents, regions\asia\india\art pictures\beautifulindia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3680" y="1028700"/>
            <a:ext cx="6946717" cy="462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oe\Pictures\countries, continents, regions\asia\india\art pictures\beautifulindia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1481" y="1038225"/>
            <a:ext cx="6902519" cy="459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Joe\Pictures\countries, continents, regions\asia\india\art pictures\beautifulindia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6088" y="1532580"/>
            <a:ext cx="7313612" cy="3212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Joe\Pictures\countries, continents, regions\asia\india\art pictures\BlackFreighter.JPG.w560h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6480" y="719035"/>
            <a:ext cx="7165119" cy="4938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Joe\Pictures\countries, continents, regions\asia\india\art pictures\bouldervi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3024" y="155575"/>
            <a:ext cx="4149725" cy="6576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\Pictures\countries, continents, regions\asia\india\art pictures\316_TajAir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971549"/>
            <a:ext cx="6438900" cy="4996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Joe\Pictures\countries, continents, regions\asia\india\art pictures\Dharamsal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2909" y="971550"/>
            <a:ext cx="6679308" cy="465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Joe\Pictures\countries, continents, regions\asia\india\art pictures\Dharamsal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563" y="161924"/>
            <a:ext cx="4678392" cy="6505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Joe\Pictures\countries, continents, regions\asia\india\art pictures\Dharamsal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438" y="180975"/>
            <a:ext cx="4348162" cy="6495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Joe\Pictures\countries, continents, regions\asia\india\art pictures\Dharamsal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49" y="123825"/>
            <a:ext cx="4514427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Joe\Pictures\countries, continents, regions\asia\india\art pictures\Dharamsal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350" y="147638"/>
            <a:ext cx="4428912" cy="6538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Joe\Pictures\countries, continents, regions\asia\india\art pictures\Dharamsal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488" y="1029218"/>
            <a:ext cx="6586537" cy="4419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Joe\Pictures\countries, continents, regions\asia\india\art pictures\Dharamsal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824" y="992981"/>
            <a:ext cx="6562725" cy="4417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Joe\Pictures\countries, continents, regions\asia\india\art pictures\Dharamsal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4138" y="152400"/>
            <a:ext cx="4703432" cy="641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Joe\Pictures\countries, continents, regions\asia\india\art pictures\DSC01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9838" y="209549"/>
            <a:ext cx="4866775" cy="646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Joe\Pictures\countries, continents, regions\asia\india\art pictures\DSC01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0288" y="200024"/>
            <a:ext cx="4978408" cy="648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e\Pictures\countries, continents, regions\asia\india\art pictures\385px-Jaisalmer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304800"/>
            <a:ext cx="3904440" cy="6076950"/>
          </a:xfrm>
          <a:prstGeom prst="rect">
            <a:avLst/>
          </a:prstGeom>
          <a:noFill/>
        </p:spPr>
      </p:pic>
      <p:pic>
        <p:nvPicPr>
          <p:cNvPr id="2051" name="Picture 3" descr="C:\Users\Joe\Pictures\countries, continents, regions\asia\india\art pictures\0419_184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2924" y="304800"/>
            <a:ext cx="4543425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Joe\Pictures\countries, continents, regions\asia\india\art pictures\flrm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8974" y="1138822"/>
            <a:ext cx="7051675" cy="4471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Joe\Pictures\countries, continents, regions\asia\india\art pictures\GATE IN MOTI CHOHAT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263" y="180975"/>
            <a:ext cx="4865751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Joe\Pictures\countries, continents, regions\asia\india\art pictures\hav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7938" y="171449"/>
            <a:ext cx="4913543" cy="648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Joe\Pictures\countries, continents, regions\asia\india\art pictures\hav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949" y="861715"/>
            <a:ext cx="6715125" cy="4910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Joe\Pictures\countries, continents, regions\asia\india\art pictures\huge.72.363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053" y="219074"/>
            <a:ext cx="5065832" cy="633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Joe\Pictures\countries, continents, regions\asia\india\art pictures\Humaun_tombwater_colour22x28.3203918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600" y="914951"/>
            <a:ext cx="7137400" cy="4936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Joe\Pictures\countries, continents, regions\asia\india\art 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49" y="190500"/>
            <a:ext cx="4653643" cy="651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Joe\Pictures\countries, continents, regions\asia\india\art pictures\india-mountain-landscape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800" y="1422399"/>
            <a:ext cx="5727700" cy="3784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Joe\Pictures\countries, continents, regions\asia\india\art pictures\india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75" y="1138237"/>
            <a:ext cx="5670550" cy="4738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Joe\Pictures\countries, continents, regions\asia\india\art pictures\indtown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050" y="1381125"/>
            <a:ext cx="6925128" cy="440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e\Pictures\countries, continents, regions\asia\india\art pictures\1356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733924" cy="3381374"/>
          </a:xfrm>
          <a:prstGeom prst="rect">
            <a:avLst/>
          </a:prstGeom>
          <a:noFill/>
        </p:spPr>
      </p:pic>
      <p:pic>
        <p:nvPicPr>
          <p:cNvPr id="3" name="Picture 2" descr="C:\Users\Joe\Pictures\countries, continents, regions\asia\india\art pictures\525661243_1a836138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158" y="1"/>
            <a:ext cx="4379169" cy="3352800"/>
          </a:xfrm>
          <a:prstGeom prst="rect">
            <a:avLst/>
          </a:prstGeom>
          <a:noFill/>
        </p:spPr>
      </p:pic>
      <p:pic>
        <p:nvPicPr>
          <p:cNvPr id="4" name="Picture 2" descr="C:\Users\Joe\Pictures\countries, continents, regions\asia\india\art pictures\beautifulindia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09" y="3406774"/>
            <a:ext cx="4719991" cy="3336925"/>
          </a:xfrm>
          <a:prstGeom prst="rect">
            <a:avLst/>
          </a:prstGeom>
          <a:noFill/>
        </p:spPr>
      </p:pic>
      <p:pic>
        <p:nvPicPr>
          <p:cNvPr id="5" name="Picture 2" descr="C:\Users\Joe\Pictures\countries, continents, regions\asia\india\art pictures\beautifulindia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7738" y="3402013"/>
            <a:ext cx="4380100" cy="3027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:\Users\Joe\Pictures\countries, continents, regions\asia\india\art pictures\JAISAL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449" y="142874"/>
            <a:ext cx="4879181" cy="6505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Joe\Pictures\countries, continents, regions\asia\india\art pictures\Jodhp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350" y="798195"/>
            <a:ext cx="6553200" cy="5078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Joe\Pictures\countries, continents, regions\asia\india\art pictures\Laduree watercolo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4" y="1228725"/>
            <a:ext cx="6913951" cy="494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Joe\Pictures\countries, continents, regions\asia\india\art pictures\Lodhi_tomb-_1_WaterColors18x24.3204114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550" y="1266825"/>
            <a:ext cx="6911258" cy="459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Joe\Pictures\countries, continents, regions\asia\india\art pictures\Lodhi_tomb_WaterColors18x24.3203957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163" y="138113"/>
            <a:ext cx="4900612" cy="6576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Joe\Pictures\countries, continents, regions\asia\india\art pictures\Moghul_Pri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76213"/>
            <a:ext cx="4165641" cy="6415087"/>
          </a:xfrm>
          <a:prstGeom prst="rect">
            <a:avLst/>
          </a:prstGeom>
          <a:noFill/>
        </p:spPr>
      </p:pic>
      <p:pic>
        <p:nvPicPr>
          <p:cNvPr id="45059" name="Picture 3" descr="C:\Users\Joe\Pictures\countries, continents, regions\asia\india\art pictures\rajputkut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2038" y="171450"/>
            <a:ext cx="3876437" cy="6372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Joe\Pictures\countries, continents, regions\asia\india\art pictures\Moti_Masjid_WaterColors_21x27.3204201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6213"/>
            <a:ext cx="4972050" cy="6537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Joe\Pictures\countries, continents, regions\asia\india\art pictures\Mumbaimarket.JPG.w560h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0775" y="1086259"/>
            <a:ext cx="6553200" cy="4528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Joe\Pictures\countries, continents, regions\asia\india\art pictures\Mumbairoad.JPG.w560h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199" y="858118"/>
            <a:ext cx="6981825" cy="4899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Joe\Pictures\countries, continents, regions\asia\india\art pictures\old bo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25" y="1226450"/>
            <a:ext cx="6629400" cy="4650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e\Pictures\countries, continents, regions\asia\india\art pictures\1347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3325" y="139700"/>
            <a:ext cx="5270500" cy="6564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Joe\Pictures\countries, continents, regions\asia\india\art pictures\Old_Fort_to_humauns_tomb_WaterColors22x28.3204232_large.jpg"/>
          <p:cNvPicPr>
            <a:picLocks noChangeAspect="1" noChangeArrowheads="1"/>
          </p:cNvPicPr>
          <p:nvPr/>
        </p:nvPicPr>
        <p:blipFill>
          <a:blip r:embed="rId2" cstate="print"/>
          <a:srcRect l="13187" t="8302" r="13736" b="19582"/>
          <a:stretch>
            <a:fillRect/>
          </a:stretch>
        </p:blipFill>
        <p:spPr bwMode="auto">
          <a:xfrm>
            <a:off x="2457450" y="190500"/>
            <a:ext cx="4548547" cy="648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Joe\Pictures\countries, continents, regions\asia\india\art pictures\pradesh w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321475"/>
            <a:ext cx="6043612" cy="452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Joe\Pictures\countries, continents, regions\asia\india\art pictures\ptg-jaisal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5574" y="142874"/>
            <a:ext cx="4238625" cy="6612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Joe\Pictures\countries, continents, regions\asia\india\art pictures\puzhayoram-by-sreejesh-koonery-21124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075" y="1337407"/>
            <a:ext cx="6515100" cy="4544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Joe\Pictures\countries, continents, regions\asia\india\art pictures\sanjeev jos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399" y="1071896"/>
            <a:ext cx="6543675" cy="4547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Joe\Pictures\countries, continents, regions\asia\india\art pictures\small house on river ban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213" y="401956"/>
            <a:ext cx="4872037" cy="5846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Joe\Pictures\countries, continents, regions\asia\india\art pictures\sreejesh-koonerys-crayon-landscape-21128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788" y="161924"/>
            <a:ext cx="6269141" cy="6581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Joe\Pictures\countries, continents, regions\asia\india\art pictures\sreejesh-koonerys-elephant-21128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2175" y="900112"/>
            <a:ext cx="6838950" cy="5129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Joe\Pictures\countries, continents, regions\asia\india\art pictures\tiger-by-sreejesh-koonery-21127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425" y="588169"/>
            <a:ext cx="7267575" cy="5450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Joe\Pictures\countries, continents, regions\asia\india\art pictures\tiger-byssreejesh-koonery-21124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4" y="934952"/>
            <a:ext cx="6734175" cy="4899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oe\Pictures\countries, continents, regions\asia\india\art pictures\13473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68274"/>
            <a:ext cx="5302250" cy="6557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Joe\Pictures\countries, continents, regions\asia\india\art pictures\water on paper - chhattriyaan of jaipur (a city of India known as pink city) 53.7 x 38.5 cm - 21 x 15 inch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143000"/>
            <a:ext cx="6282170" cy="460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Joe\Pictures\countries, continents, regions\asia\india\art pictures\water on paper- hut with boundry wall  in a village landscape 53.7 x 38.5 cm - 21 x 15 inch .jpg"/>
          <p:cNvPicPr>
            <a:picLocks noChangeAspect="1" noChangeArrowheads="1"/>
          </p:cNvPicPr>
          <p:nvPr/>
        </p:nvPicPr>
        <p:blipFill>
          <a:blip r:embed="rId2" cstate="print"/>
          <a:srcRect b="6282"/>
          <a:stretch>
            <a:fillRect/>
          </a:stretch>
        </p:blipFill>
        <p:spPr bwMode="auto">
          <a:xfrm>
            <a:off x="117984" y="235968"/>
            <a:ext cx="8890000" cy="6331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Joe\Pictures\countries, continents, regions\asia\india\art pictures\woman of in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5575" y="138113"/>
            <a:ext cx="4884088" cy="6500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Joe\Pictures\countries, continents, regions\asia\india\art pictures\2333690946_06b9b633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62" y="180976"/>
            <a:ext cx="5086349" cy="6484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oe\Pictures\countries, continents, regions\asia\india\art pictures\2628412542_a4e459aea4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924" y="133350"/>
            <a:ext cx="4943475" cy="6557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oe\Pictures\countries, continents, regions\asia\india\art pictures\beautifulindia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062" y="159166"/>
            <a:ext cx="4462463" cy="6583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ia map n2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28282"/>
      </a:lt2>
      <a:accent1>
        <a:srgbClr val="A14D1D"/>
      </a:accent1>
      <a:accent2>
        <a:srgbClr val="85416B"/>
      </a:accent2>
      <a:accent3>
        <a:srgbClr val="FFFFFF"/>
      </a:accent3>
      <a:accent4>
        <a:srgbClr val="000000"/>
      </a:accent4>
      <a:accent5>
        <a:srgbClr val="CDB2AB"/>
      </a:accent5>
      <a:accent6>
        <a:srgbClr val="783A60"/>
      </a:accent6>
      <a:hlink>
        <a:srgbClr val="862D2D"/>
      </a:hlink>
      <a:folHlink>
        <a:srgbClr val="735427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2121"/>
        </a:accent1>
        <a:accent2>
          <a:srgbClr val="99001E"/>
        </a:accent2>
        <a:accent3>
          <a:srgbClr val="FFFFFF"/>
        </a:accent3>
        <a:accent4>
          <a:srgbClr val="000000"/>
        </a:accent4>
        <a:accent5>
          <a:srgbClr val="D0ABAB"/>
        </a:accent5>
        <a:accent6>
          <a:srgbClr val="8A001A"/>
        </a:accent6>
        <a:hlink>
          <a:srgbClr val="8C0000"/>
        </a:hlink>
        <a:folHlink>
          <a:srgbClr val="800F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14D1D"/>
        </a:accent1>
        <a:accent2>
          <a:srgbClr val="85416B"/>
        </a:accent2>
        <a:accent3>
          <a:srgbClr val="FFFFFF"/>
        </a:accent3>
        <a:accent4>
          <a:srgbClr val="000000"/>
        </a:accent4>
        <a:accent5>
          <a:srgbClr val="CDB2AB"/>
        </a:accent5>
        <a:accent6>
          <a:srgbClr val="783A60"/>
        </a:accent6>
        <a:hlink>
          <a:srgbClr val="862D2D"/>
        </a:hlink>
        <a:folHlink>
          <a:srgbClr val="7354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396C80"/>
        </a:accent1>
        <a:accent2>
          <a:srgbClr val="943E3E"/>
        </a:accent2>
        <a:accent3>
          <a:srgbClr val="FFFFFF"/>
        </a:accent3>
        <a:accent4>
          <a:srgbClr val="000000"/>
        </a:accent4>
        <a:accent5>
          <a:srgbClr val="AEBAC0"/>
        </a:accent5>
        <a:accent6>
          <a:srgbClr val="863737"/>
        </a:accent6>
        <a:hlink>
          <a:srgbClr val="3A3474"/>
        </a:hlink>
        <a:folHlink>
          <a:srgbClr val="4854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806F2B"/>
        </a:accent1>
        <a:accent2>
          <a:srgbClr val="3C7331"/>
        </a:accent2>
        <a:accent3>
          <a:srgbClr val="FFFFFF"/>
        </a:accent3>
        <a:accent4>
          <a:srgbClr val="000000"/>
        </a:accent4>
        <a:accent5>
          <a:srgbClr val="C0BBAC"/>
        </a:accent5>
        <a:accent6>
          <a:srgbClr val="35682B"/>
        </a:accent6>
        <a:hlink>
          <a:srgbClr val="862D2D"/>
        </a:hlink>
        <a:folHlink>
          <a:srgbClr val="40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CC8500"/>
        </a:accent1>
        <a:accent2>
          <a:srgbClr val="C2940A"/>
        </a:accent2>
        <a:accent3>
          <a:srgbClr val="FFFFFF"/>
        </a:accent3>
        <a:accent4>
          <a:srgbClr val="000000"/>
        </a:accent4>
        <a:accent5>
          <a:srgbClr val="E2C2AA"/>
        </a:accent5>
        <a:accent6>
          <a:srgbClr val="B08608"/>
        </a:accent6>
        <a:hlink>
          <a:srgbClr val="A66C00"/>
        </a:hlink>
        <a:folHlink>
          <a:srgbClr val="99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B29800"/>
        </a:accent1>
        <a:accent2>
          <a:srgbClr val="C97C3C"/>
        </a:accent2>
        <a:accent3>
          <a:srgbClr val="FFFFFF"/>
        </a:accent3>
        <a:accent4>
          <a:srgbClr val="000000"/>
        </a:accent4>
        <a:accent5>
          <a:srgbClr val="D5CAAA"/>
        </a:accent5>
        <a:accent6>
          <a:srgbClr val="B67035"/>
        </a:accent6>
        <a:hlink>
          <a:srgbClr val="A66C00"/>
        </a:hlink>
        <a:folHlink>
          <a:srgbClr val="BF4F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2B9FD9"/>
        </a:accent1>
        <a:accent2>
          <a:srgbClr val="CC8500"/>
        </a:accent2>
        <a:accent3>
          <a:srgbClr val="FFFFFF"/>
        </a:accent3>
        <a:accent4>
          <a:srgbClr val="000000"/>
        </a:accent4>
        <a:accent5>
          <a:srgbClr val="ACCDE9"/>
        </a:accent5>
        <a:accent6>
          <a:srgbClr val="B97800"/>
        </a:accent6>
        <a:hlink>
          <a:srgbClr val="8A73BF"/>
        </a:hlink>
        <a:folHlink>
          <a:srgbClr val="2E9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7AB236"/>
        </a:accent1>
        <a:accent2>
          <a:srgbClr val="CC527E"/>
        </a:accent2>
        <a:accent3>
          <a:srgbClr val="FFFFFF"/>
        </a:accent3>
        <a:accent4>
          <a:srgbClr val="000000"/>
        </a:accent4>
        <a:accent5>
          <a:srgbClr val="BED5AE"/>
        </a:accent5>
        <a:accent6>
          <a:srgbClr val="B94972"/>
        </a:accent6>
        <a:hlink>
          <a:srgbClr val="4D6BBF"/>
        </a:hlink>
        <a:folHlink>
          <a:srgbClr val="A66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9905"/>
        </a:accent1>
        <a:accent2>
          <a:srgbClr val="4D8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457E00"/>
        </a:accent6>
        <a:hlink>
          <a:srgbClr val="008004"/>
        </a:hlink>
        <a:folHlink>
          <a:srgbClr val="3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78C"/>
        </a:accent1>
        <a:accent2>
          <a:srgbClr val="5E8000"/>
        </a:accent2>
        <a:accent3>
          <a:srgbClr val="FFFFFF"/>
        </a:accent3>
        <a:accent4>
          <a:srgbClr val="000000"/>
        </a:accent4>
        <a:accent5>
          <a:srgbClr val="AAB8C5"/>
        </a:accent5>
        <a:accent6>
          <a:srgbClr val="547300"/>
        </a:accent6>
        <a:hlink>
          <a:srgbClr val="006E04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5821"/>
        </a:accent1>
        <a:accent2>
          <a:srgbClr val="008004"/>
        </a:accent2>
        <a:accent3>
          <a:srgbClr val="FFFFFF"/>
        </a:accent3>
        <a:accent4>
          <a:srgbClr val="000000"/>
        </a:accent4>
        <a:accent5>
          <a:srgbClr val="D0B4AB"/>
        </a:accent5>
        <a:accent6>
          <a:srgbClr val="007303"/>
        </a:accent6>
        <a:hlink>
          <a:srgbClr val="8C2A60"/>
        </a:hlink>
        <a:folHlink>
          <a:srgbClr val="67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403E"/>
        </a:accent1>
        <a:accent2>
          <a:srgbClr val="2D8064"/>
        </a:accent2>
        <a:accent3>
          <a:srgbClr val="FFFFFF"/>
        </a:accent3>
        <a:accent4>
          <a:srgbClr val="000000"/>
        </a:accent4>
        <a:accent5>
          <a:srgbClr val="D5AFAF"/>
        </a:accent5>
        <a:accent6>
          <a:srgbClr val="28735A"/>
        </a:accent6>
        <a:hlink>
          <a:srgbClr val="4D3F8C"/>
        </a:hlink>
        <a:folHlink>
          <a:srgbClr val="006E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0052C0"/>
        </a:accent1>
        <a:accent2>
          <a:srgbClr val="3239BF"/>
        </a:accent2>
        <a:accent3>
          <a:srgbClr val="FFFFFF"/>
        </a:accent3>
        <a:accent4>
          <a:srgbClr val="000000"/>
        </a:accent4>
        <a:accent5>
          <a:srgbClr val="AAB3DC"/>
        </a:accent5>
        <a:accent6>
          <a:srgbClr val="2C33AD"/>
        </a:accent6>
        <a:hlink>
          <a:srgbClr val="004299"/>
        </a:hlink>
        <a:folHlink>
          <a:srgbClr val="282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759B2"/>
        </a:accent1>
        <a:accent2>
          <a:srgbClr val="00708C"/>
        </a:accent2>
        <a:accent3>
          <a:srgbClr val="FFFFFF"/>
        </a:accent3>
        <a:accent4>
          <a:srgbClr val="000000"/>
        </a:accent4>
        <a:accent5>
          <a:srgbClr val="B8B5D5"/>
        </a:accent5>
        <a:accent6>
          <a:srgbClr val="00657E"/>
        </a:accent6>
        <a:hlink>
          <a:srgbClr val="0048A6"/>
        </a:hlink>
        <a:folHlink>
          <a:srgbClr val="742E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8500"/>
        </a:accent1>
        <a:accent2>
          <a:srgbClr val="2462B2"/>
        </a:accent2>
        <a:accent3>
          <a:srgbClr val="FFFFFF"/>
        </a:accent3>
        <a:accent4>
          <a:srgbClr val="000000"/>
        </a:accent4>
        <a:accent5>
          <a:srgbClr val="D0C2AA"/>
        </a:accent5>
        <a:accent6>
          <a:srgbClr val="2058A1"/>
        </a:accent6>
        <a:hlink>
          <a:srgbClr val="546E00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28000"/>
        </a:accent1>
        <a:accent2>
          <a:srgbClr val="8C5200"/>
        </a:accent2>
        <a:accent3>
          <a:srgbClr val="FFFFFF"/>
        </a:accent3>
        <a:accent4>
          <a:srgbClr val="000000"/>
        </a:accent4>
        <a:accent5>
          <a:srgbClr val="B7C0AA"/>
        </a:accent5>
        <a:accent6>
          <a:srgbClr val="7E4900"/>
        </a:accent6>
        <a:hlink>
          <a:srgbClr val="911D65"/>
        </a:hlink>
        <a:folHlink>
          <a:srgbClr val="0045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28282"/>
      </a:lt2>
      <a:accent1>
        <a:srgbClr val="A14D1D"/>
      </a:accent1>
      <a:accent2>
        <a:srgbClr val="85416B"/>
      </a:accent2>
      <a:accent3>
        <a:srgbClr val="FFFFFF"/>
      </a:accent3>
      <a:accent4>
        <a:srgbClr val="000000"/>
      </a:accent4>
      <a:accent5>
        <a:srgbClr val="CDB2AB"/>
      </a:accent5>
      <a:accent6>
        <a:srgbClr val="783A60"/>
      </a:accent6>
      <a:hlink>
        <a:srgbClr val="862D2D"/>
      </a:hlink>
      <a:folHlink>
        <a:srgbClr val="735427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2121"/>
        </a:accent1>
        <a:accent2>
          <a:srgbClr val="99001E"/>
        </a:accent2>
        <a:accent3>
          <a:srgbClr val="FFFFFF"/>
        </a:accent3>
        <a:accent4>
          <a:srgbClr val="000000"/>
        </a:accent4>
        <a:accent5>
          <a:srgbClr val="D0ABAB"/>
        </a:accent5>
        <a:accent6>
          <a:srgbClr val="8A001A"/>
        </a:accent6>
        <a:hlink>
          <a:srgbClr val="8C0000"/>
        </a:hlink>
        <a:folHlink>
          <a:srgbClr val="800F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14D1D"/>
        </a:accent1>
        <a:accent2>
          <a:srgbClr val="85416B"/>
        </a:accent2>
        <a:accent3>
          <a:srgbClr val="FFFFFF"/>
        </a:accent3>
        <a:accent4>
          <a:srgbClr val="000000"/>
        </a:accent4>
        <a:accent5>
          <a:srgbClr val="CDB2AB"/>
        </a:accent5>
        <a:accent6>
          <a:srgbClr val="783A60"/>
        </a:accent6>
        <a:hlink>
          <a:srgbClr val="862D2D"/>
        </a:hlink>
        <a:folHlink>
          <a:srgbClr val="7354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396C80"/>
        </a:accent1>
        <a:accent2>
          <a:srgbClr val="943E3E"/>
        </a:accent2>
        <a:accent3>
          <a:srgbClr val="FFFFFF"/>
        </a:accent3>
        <a:accent4>
          <a:srgbClr val="000000"/>
        </a:accent4>
        <a:accent5>
          <a:srgbClr val="AEBAC0"/>
        </a:accent5>
        <a:accent6>
          <a:srgbClr val="863737"/>
        </a:accent6>
        <a:hlink>
          <a:srgbClr val="3A3474"/>
        </a:hlink>
        <a:folHlink>
          <a:srgbClr val="4854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806F2B"/>
        </a:accent1>
        <a:accent2>
          <a:srgbClr val="3C7331"/>
        </a:accent2>
        <a:accent3>
          <a:srgbClr val="FFFFFF"/>
        </a:accent3>
        <a:accent4>
          <a:srgbClr val="000000"/>
        </a:accent4>
        <a:accent5>
          <a:srgbClr val="C0BBAC"/>
        </a:accent5>
        <a:accent6>
          <a:srgbClr val="35682B"/>
        </a:accent6>
        <a:hlink>
          <a:srgbClr val="862D2D"/>
        </a:hlink>
        <a:folHlink>
          <a:srgbClr val="40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CC8500"/>
        </a:accent1>
        <a:accent2>
          <a:srgbClr val="C2940A"/>
        </a:accent2>
        <a:accent3>
          <a:srgbClr val="FFFFFF"/>
        </a:accent3>
        <a:accent4>
          <a:srgbClr val="000000"/>
        </a:accent4>
        <a:accent5>
          <a:srgbClr val="E2C2AA"/>
        </a:accent5>
        <a:accent6>
          <a:srgbClr val="B08608"/>
        </a:accent6>
        <a:hlink>
          <a:srgbClr val="A66C00"/>
        </a:hlink>
        <a:folHlink>
          <a:srgbClr val="99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B29800"/>
        </a:accent1>
        <a:accent2>
          <a:srgbClr val="C97C3C"/>
        </a:accent2>
        <a:accent3>
          <a:srgbClr val="FFFFFF"/>
        </a:accent3>
        <a:accent4>
          <a:srgbClr val="000000"/>
        </a:accent4>
        <a:accent5>
          <a:srgbClr val="D5CAAA"/>
        </a:accent5>
        <a:accent6>
          <a:srgbClr val="B67035"/>
        </a:accent6>
        <a:hlink>
          <a:srgbClr val="A66C00"/>
        </a:hlink>
        <a:folHlink>
          <a:srgbClr val="BF4F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2B9FD9"/>
        </a:accent1>
        <a:accent2>
          <a:srgbClr val="CC8500"/>
        </a:accent2>
        <a:accent3>
          <a:srgbClr val="FFFFFF"/>
        </a:accent3>
        <a:accent4>
          <a:srgbClr val="000000"/>
        </a:accent4>
        <a:accent5>
          <a:srgbClr val="ACCDE9"/>
        </a:accent5>
        <a:accent6>
          <a:srgbClr val="B97800"/>
        </a:accent6>
        <a:hlink>
          <a:srgbClr val="8A73BF"/>
        </a:hlink>
        <a:folHlink>
          <a:srgbClr val="2E9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7AB236"/>
        </a:accent1>
        <a:accent2>
          <a:srgbClr val="CC527E"/>
        </a:accent2>
        <a:accent3>
          <a:srgbClr val="FFFFFF"/>
        </a:accent3>
        <a:accent4>
          <a:srgbClr val="000000"/>
        </a:accent4>
        <a:accent5>
          <a:srgbClr val="BED5AE"/>
        </a:accent5>
        <a:accent6>
          <a:srgbClr val="B94972"/>
        </a:accent6>
        <a:hlink>
          <a:srgbClr val="4D6BBF"/>
        </a:hlink>
        <a:folHlink>
          <a:srgbClr val="A66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9905"/>
        </a:accent1>
        <a:accent2>
          <a:srgbClr val="4D8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457E00"/>
        </a:accent6>
        <a:hlink>
          <a:srgbClr val="008004"/>
        </a:hlink>
        <a:folHlink>
          <a:srgbClr val="3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78C"/>
        </a:accent1>
        <a:accent2>
          <a:srgbClr val="5E8000"/>
        </a:accent2>
        <a:accent3>
          <a:srgbClr val="FFFFFF"/>
        </a:accent3>
        <a:accent4>
          <a:srgbClr val="000000"/>
        </a:accent4>
        <a:accent5>
          <a:srgbClr val="AAB8C5"/>
        </a:accent5>
        <a:accent6>
          <a:srgbClr val="547300"/>
        </a:accent6>
        <a:hlink>
          <a:srgbClr val="006E04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5821"/>
        </a:accent1>
        <a:accent2>
          <a:srgbClr val="008004"/>
        </a:accent2>
        <a:accent3>
          <a:srgbClr val="FFFFFF"/>
        </a:accent3>
        <a:accent4>
          <a:srgbClr val="000000"/>
        </a:accent4>
        <a:accent5>
          <a:srgbClr val="D0B4AB"/>
        </a:accent5>
        <a:accent6>
          <a:srgbClr val="007303"/>
        </a:accent6>
        <a:hlink>
          <a:srgbClr val="8C2A60"/>
        </a:hlink>
        <a:folHlink>
          <a:srgbClr val="67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403E"/>
        </a:accent1>
        <a:accent2>
          <a:srgbClr val="2D8064"/>
        </a:accent2>
        <a:accent3>
          <a:srgbClr val="FFFFFF"/>
        </a:accent3>
        <a:accent4>
          <a:srgbClr val="000000"/>
        </a:accent4>
        <a:accent5>
          <a:srgbClr val="D5AFAF"/>
        </a:accent5>
        <a:accent6>
          <a:srgbClr val="28735A"/>
        </a:accent6>
        <a:hlink>
          <a:srgbClr val="4D3F8C"/>
        </a:hlink>
        <a:folHlink>
          <a:srgbClr val="006E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0052C0"/>
        </a:accent1>
        <a:accent2>
          <a:srgbClr val="3239BF"/>
        </a:accent2>
        <a:accent3>
          <a:srgbClr val="FFFFFF"/>
        </a:accent3>
        <a:accent4>
          <a:srgbClr val="000000"/>
        </a:accent4>
        <a:accent5>
          <a:srgbClr val="AAB3DC"/>
        </a:accent5>
        <a:accent6>
          <a:srgbClr val="2C33AD"/>
        </a:accent6>
        <a:hlink>
          <a:srgbClr val="004299"/>
        </a:hlink>
        <a:folHlink>
          <a:srgbClr val="282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759B2"/>
        </a:accent1>
        <a:accent2>
          <a:srgbClr val="00708C"/>
        </a:accent2>
        <a:accent3>
          <a:srgbClr val="FFFFFF"/>
        </a:accent3>
        <a:accent4>
          <a:srgbClr val="000000"/>
        </a:accent4>
        <a:accent5>
          <a:srgbClr val="B8B5D5"/>
        </a:accent5>
        <a:accent6>
          <a:srgbClr val="00657E"/>
        </a:accent6>
        <a:hlink>
          <a:srgbClr val="0048A6"/>
        </a:hlink>
        <a:folHlink>
          <a:srgbClr val="742E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8500"/>
        </a:accent1>
        <a:accent2>
          <a:srgbClr val="2462B2"/>
        </a:accent2>
        <a:accent3>
          <a:srgbClr val="FFFFFF"/>
        </a:accent3>
        <a:accent4>
          <a:srgbClr val="000000"/>
        </a:accent4>
        <a:accent5>
          <a:srgbClr val="D0C2AA"/>
        </a:accent5>
        <a:accent6>
          <a:srgbClr val="2058A1"/>
        </a:accent6>
        <a:hlink>
          <a:srgbClr val="546E00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28000"/>
        </a:accent1>
        <a:accent2>
          <a:srgbClr val="8C5200"/>
        </a:accent2>
        <a:accent3>
          <a:srgbClr val="FFFFFF"/>
        </a:accent3>
        <a:accent4>
          <a:srgbClr val="000000"/>
        </a:accent4>
        <a:accent5>
          <a:srgbClr val="B7C0AA"/>
        </a:accent5>
        <a:accent6>
          <a:srgbClr val="7E4900"/>
        </a:accent6>
        <a:hlink>
          <a:srgbClr val="911D65"/>
        </a:hlink>
        <a:folHlink>
          <a:srgbClr val="0045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india map n2</Template>
  <TotalTime>30</TotalTime>
  <Words>12</Words>
  <Application>Microsoft Office PowerPoint</Application>
  <PresentationFormat>On-screen Show (4:3)</PresentationFormat>
  <Paragraphs>2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india map n2</vt:lpstr>
      <vt:lpstr>1_Default Design</vt:lpstr>
      <vt:lpstr>India from Artists’ Perspectives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 from Artists’ Perspectives </dc:title>
  <dc:creator>Joe</dc:creator>
  <cp:lastModifiedBy>Joe</cp:lastModifiedBy>
  <cp:revision>2</cp:revision>
  <dcterms:created xsi:type="dcterms:W3CDTF">2010-07-21T03:05:30Z</dcterms:created>
  <dcterms:modified xsi:type="dcterms:W3CDTF">2010-07-21T03:36:18Z</dcterms:modified>
</cp:coreProperties>
</file>