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0"/>
  </p:notesMasterIdLst>
  <p:sldIdLst>
    <p:sldId id="256" r:id="rId3"/>
    <p:sldId id="281" r:id="rId4"/>
    <p:sldId id="282" r:id="rId5"/>
    <p:sldId id="257" r:id="rId6"/>
    <p:sldId id="260" r:id="rId7"/>
    <p:sldId id="259" r:id="rId8"/>
    <p:sldId id="278" r:id="rId9"/>
    <p:sldId id="269" r:id="rId10"/>
    <p:sldId id="275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86" r:id="rId20"/>
    <p:sldId id="283" r:id="rId21"/>
    <p:sldId id="284" r:id="rId22"/>
    <p:sldId id="285" r:id="rId23"/>
    <p:sldId id="270" r:id="rId24"/>
    <p:sldId id="288" r:id="rId25"/>
    <p:sldId id="289" r:id="rId26"/>
    <p:sldId id="290" r:id="rId27"/>
    <p:sldId id="291" r:id="rId28"/>
    <p:sldId id="292" r:id="rId29"/>
    <p:sldId id="293" r:id="rId30"/>
    <p:sldId id="287" r:id="rId31"/>
    <p:sldId id="271" r:id="rId32"/>
    <p:sldId id="272" r:id="rId33"/>
    <p:sldId id="273" r:id="rId34"/>
    <p:sldId id="274" r:id="rId35"/>
    <p:sldId id="276" r:id="rId36"/>
    <p:sldId id="279" r:id="rId37"/>
    <p:sldId id="280" r:id="rId38"/>
    <p:sldId id="277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60" d="100"/>
          <a:sy n="60" d="100"/>
        </p:scale>
        <p:origin x="-13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8D2BC8-4D04-47C3-9F74-3E3043A1C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19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F37F748-56D6-4558-B7AB-D803F2D717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1561A-D02B-4758-8D25-EDA6DA66D2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322BA-1D01-4AE6-A909-82A7C7F6DA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3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BFD9BB8-B385-4ADB-ADC3-BED84B4512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EBC9B-FE06-43A6-8218-5A587F0DBE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7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FBD73-78C1-48D6-B568-6FA151D78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1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B42D5-8C9F-46EE-A1A8-91B8AAEEA1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6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05D8F-7B89-409D-AED7-61E923F4EF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80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00270-DF08-402A-A392-E3CA6F194C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8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A6CFB-D4B2-4637-BEB4-0FF38696C2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3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4FF6A-E12E-453C-9F75-529B1BF9F8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4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8B161-110F-46C2-AE8F-AE9455EBD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2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59260-4E8C-465C-B8AF-36C3B0C818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24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948AD-C4C8-4299-BA25-390FE819F4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57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4C589-5317-421B-B22D-6C7255F85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82300-50F2-41C9-95B6-914221B990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9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1B3F2-76E8-4840-9E11-31F3D4CC1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1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E6437-7EAA-4AB8-A402-8208B437BA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6DC5C-689B-47E2-9A7B-D4D7506D08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2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9657-4E4C-4DA9-A7F6-89538D63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D4CBA-2E7C-44E1-8E66-01A6933037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1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55E47-EB7E-4989-85C1-E6FCA59F5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6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1B4C9A-C233-4D61-AB27-F38074962B1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FFCBB6-9FFD-4A62-8446-8643CAE27C5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INDIA - AJANTA </a:t>
            </a:r>
            <a:r>
              <a:rPr lang="en-US" b="1" dirty="0"/>
              <a:t>AND ELLORA CAVES</a:t>
            </a:r>
            <a:endParaRPr lang="en-US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7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852"/>
            <a:ext cx="9144000" cy="612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3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6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48"/>
            <a:ext cx="4569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5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9" y="381000"/>
            <a:ext cx="916691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5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84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141"/>
            <a:ext cx="9144000" cy="613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8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2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1" y="152400"/>
            <a:ext cx="8839200" cy="6477000"/>
          </a:xfrm>
        </p:spPr>
        <p:txBody>
          <a:bodyPr/>
          <a:lstStyle/>
          <a:p>
            <a:r>
              <a:rPr lang="en-US" sz="2800" dirty="0" err="1" smtClean="0"/>
              <a:t>Ellorais</a:t>
            </a:r>
            <a:r>
              <a:rPr lang="en-US" sz="2800" dirty="0" smtClean="0"/>
              <a:t> </a:t>
            </a:r>
            <a:r>
              <a:rPr lang="en-US" sz="2800" dirty="0"/>
              <a:t>an archaeological site, 30 km (19 mi) from the city of Aurangabad in the Indian state of Maharashtra built by the </a:t>
            </a:r>
            <a:r>
              <a:rPr lang="en-US" sz="2800" dirty="0" err="1" smtClean="0"/>
              <a:t>Rashtrakuta</a:t>
            </a:r>
            <a:r>
              <a:rPr lang="en-US" sz="2800" dirty="0" smtClean="0"/>
              <a:t> rulers</a:t>
            </a:r>
            <a:r>
              <a:rPr lang="en-US" sz="2800" dirty="0"/>
              <a:t>. Well-known for its monumental caves, </a:t>
            </a:r>
            <a:r>
              <a:rPr lang="en-US" sz="2800" dirty="0" err="1"/>
              <a:t>Ellora</a:t>
            </a:r>
            <a:r>
              <a:rPr lang="en-US" sz="2800" dirty="0"/>
              <a:t> is a World Heritage </a:t>
            </a:r>
            <a:r>
              <a:rPr lang="en-US" sz="2800" dirty="0" smtClean="0"/>
              <a:t>Site. </a:t>
            </a:r>
            <a:r>
              <a:rPr lang="en-US" sz="2800" dirty="0" err="1" smtClean="0"/>
              <a:t>Ellora</a:t>
            </a:r>
            <a:r>
              <a:rPr lang="en-US" sz="2800" dirty="0" smtClean="0"/>
              <a:t> </a:t>
            </a:r>
            <a:r>
              <a:rPr lang="en-US" sz="2800" dirty="0"/>
              <a:t>represents the epitome of Indian rock-cut architecture. The 34 "caves" – actually structures excavated out of the vertical face of the </a:t>
            </a:r>
            <a:r>
              <a:rPr lang="en-US" sz="2800" dirty="0" err="1"/>
              <a:t>Charanandri</a:t>
            </a:r>
            <a:r>
              <a:rPr lang="en-US" sz="2800" dirty="0"/>
              <a:t> hills – being Buddhist, Hindu and Jain rock cut temples and monasteries, were built between the 5th century and 10th century. The 12 Buddhist (caves 1–12), 17 Hindu (caves 13–29) and 5 Jain (caves 30–34) caves, built in proximity, demonstrate the religious harmony prevalent during this period of Indian history.</a:t>
            </a:r>
          </a:p>
        </p:txBody>
      </p:sp>
    </p:spTree>
    <p:extLst>
      <p:ext uri="{BB962C8B-B14F-4D97-AF65-F5344CB8AC3E}">
        <p14:creationId xmlns:p14="http://schemas.microsoft.com/office/powerpoint/2010/main" val="25848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1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82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884"/>
            <a:ext cx="4569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4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28903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35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60"/>
            <a:ext cx="9144000" cy="607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75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67" y="0"/>
            <a:ext cx="51467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328"/>
            <a:ext cx="9144000" cy="61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2999" cy="5943600"/>
          </a:xfrm>
        </p:spPr>
        <p:txBody>
          <a:bodyPr/>
          <a:lstStyle/>
          <a:p>
            <a:r>
              <a:rPr lang="en-US" sz="2800" dirty="0"/>
              <a:t>The </a:t>
            </a:r>
            <a:r>
              <a:rPr lang="en-US" sz="2800" b="1" dirty="0" smtClean="0"/>
              <a:t>Ajanta</a:t>
            </a:r>
            <a:r>
              <a:rPr lang="en-US" sz="2800" dirty="0" smtClean="0"/>
              <a:t> </a:t>
            </a:r>
            <a:r>
              <a:rPr lang="en-US" sz="2800" dirty="0"/>
              <a:t>in Maharashtra, India are 31 rock-cut cave monuments which date from the 2nd century BC. The caves include paintings and sculptures considered to be masterpieces of both Buddhist religious art (which depict the </a:t>
            </a:r>
            <a:r>
              <a:rPr lang="en-US" sz="2800" dirty="0" err="1"/>
              <a:t>Jataka</a:t>
            </a:r>
            <a:r>
              <a:rPr lang="en-US" sz="2800" dirty="0"/>
              <a:t> tales</a:t>
            </a:r>
            <a:r>
              <a:rPr lang="en-US" sz="2800" dirty="0" smtClean="0"/>
              <a:t>) </a:t>
            </a:r>
            <a:r>
              <a:rPr lang="en-US" sz="2800" dirty="0"/>
              <a:t>as well as frescos which are reminiscent of the </a:t>
            </a:r>
            <a:r>
              <a:rPr lang="en-US" sz="2800" dirty="0" err="1"/>
              <a:t>Sigiriya</a:t>
            </a:r>
            <a:r>
              <a:rPr lang="en-US" sz="2800" dirty="0"/>
              <a:t> paintings in Sri </a:t>
            </a:r>
            <a:r>
              <a:rPr lang="en-US" sz="2800" dirty="0" smtClean="0"/>
              <a:t>Lanka. The </a:t>
            </a:r>
            <a:r>
              <a:rPr lang="en-US" sz="2800" dirty="0"/>
              <a:t>caves were built in two phases starting around 200 BC, with the second group of caves built around 600 AD. </a:t>
            </a:r>
            <a:r>
              <a:rPr lang="en-US" sz="2800" dirty="0" smtClean="0"/>
              <a:t>Since </a:t>
            </a:r>
            <a:r>
              <a:rPr lang="en-US" sz="2800" dirty="0"/>
              <a:t>1983, the Ajanta Caves have been a UNESCO World Heritage Site. The caves are located in the Indian state of Maharashtra, just outside the village of </a:t>
            </a:r>
            <a:r>
              <a:rPr lang="en-US" sz="2800" dirty="0" err="1"/>
              <a:t>Ajinṭhā</a:t>
            </a:r>
            <a:r>
              <a:rPr lang="en-US" sz="2800" dirty="0"/>
              <a:t> in Aurangabad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8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6" y="0"/>
            <a:ext cx="7997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3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9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74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-29592"/>
            <a:ext cx="5159433" cy="688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9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6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1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334500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1" y="0"/>
            <a:ext cx="299232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4" y="1523999"/>
            <a:ext cx="6684265" cy="524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81817" y="152400"/>
            <a:ext cx="6120085" cy="1143000"/>
          </a:xfrm>
        </p:spPr>
        <p:txBody>
          <a:bodyPr/>
          <a:lstStyle/>
          <a:p>
            <a:r>
              <a:rPr lang="en-US" dirty="0" smtClean="0"/>
              <a:t>Located near Aurangabad</a:t>
            </a: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Kailasa</a:t>
            </a:r>
            <a:r>
              <a:rPr lang="en-US" b="1" dirty="0"/>
              <a:t> </a:t>
            </a:r>
            <a:r>
              <a:rPr lang="en-US" b="1" dirty="0" smtClean="0"/>
              <a:t>Temple – Centerpiece of the </a:t>
            </a:r>
            <a:r>
              <a:rPr lang="en-US" b="1" dirty="0" err="1" smtClean="0"/>
              <a:t>Ellora</a:t>
            </a:r>
            <a:r>
              <a:rPr lang="en-US" b="1" dirty="0" smtClean="0"/>
              <a:t> Caves</a:t>
            </a:r>
            <a:endParaRPr lang="en-US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724025"/>
            <a:ext cx="6534150" cy="49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2162"/>
          </a:xfrm>
        </p:spPr>
        <p:txBody>
          <a:bodyPr/>
          <a:lstStyle/>
          <a:p>
            <a:r>
              <a:rPr lang="en-US" b="1" dirty="0" err="1"/>
              <a:t>Kailasa</a:t>
            </a:r>
            <a:r>
              <a:rPr lang="en-US" b="1" dirty="0"/>
              <a:t> Temple </a:t>
            </a:r>
          </a:p>
        </p:txBody>
      </p:sp>
    </p:spTree>
    <p:extLst>
      <p:ext uri="{BB962C8B-B14F-4D97-AF65-F5344CB8AC3E}">
        <p14:creationId xmlns:p14="http://schemas.microsoft.com/office/powerpoint/2010/main" val="22464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0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46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ia map">
  <a:themeElements>
    <a:clrScheme name="Office Theme 3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2B4F7A"/>
      </a:accent1>
      <a:accent2>
        <a:srgbClr val="804000"/>
      </a:accent2>
      <a:accent3>
        <a:srgbClr val="FFCAAD"/>
      </a:accent3>
      <a:accent4>
        <a:srgbClr val="000000"/>
      </a:accent4>
      <a:accent5>
        <a:srgbClr val="ACB2BE"/>
      </a:accent5>
      <a:accent6>
        <a:srgbClr val="733900"/>
      </a:accent6>
      <a:hlink>
        <a:srgbClr val="453161"/>
      </a:hlink>
      <a:folHlink>
        <a:srgbClr val="134C35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2B4F7A"/>
      </a:accent1>
      <a:accent2>
        <a:srgbClr val="804000"/>
      </a:accent2>
      <a:accent3>
        <a:srgbClr val="FFCAAD"/>
      </a:accent3>
      <a:accent4>
        <a:srgbClr val="000000"/>
      </a:accent4>
      <a:accent5>
        <a:srgbClr val="ACB2BE"/>
      </a:accent5>
      <a:accent6>
        <a:srgbClr val="733900"/>
      </a:accent6>
      <a:hlink>
        <a:srgbClr val="453161"/>
      </a:hlink>
      <a:folHlink>
        <a:srgbClr val="134C35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india map</Template>
  <TotalTime>80</TotalTime>
  <Words>262</Words>
  <Application>Microsoft Office PowerPoint</Application>
  <PresentationFormat>On-screen Show (4:3)</PresentationFormat>
  <Paragraphs>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india map</vt:lpstr>
      <vt:lpstr>1_Default Design</vt:lpstr>
      <vt:lpstr>INDIA - AJANTA AND ELLORA CAVES</vt:lpstr>
      <vt:lpstr>PowerPoint Presentation</vt:lpstr>
      <vt:lpstr>PowerPoint Presentation</vt:lpstr>
      <vt:lpstr>Located near Aurangabad</vt:lpstr>
      <vt:lpstr>PowerPoint Presentation</vt:lpstr>
      <vt:lpstr>Kailasa Temple – Centerpiece of the Ellora Caves</vt:lpstr>
      <vt:lpstr>Kailasa Temple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- AJANTA AND ELLORA CAVES</dc:title>
  <dc:creator>Joe</dc:creator>
  <cp:lastModifiedBy>Joe</cp:lastModifiedBy>
  <cp:revision>2</cp:revision>
  <dcterms:created xsi:type="dcterms:W3CDTF">2010-10-12T14:06:23Z</dcterms:created>
  <dcterms:modified xsi:type="dcterms:W3CDTF">2010-10-12T15:26:59Z</dcterms:modified>
</cp:coreProperties>
</file>