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91" r:id="rId5"/>
    <p:sldId id="294" r:id="rId6"/>
    <p:sldId id="292" r:id="rId7"/>
    <p:sldId id="293" r:id="rId8"/>
    <p:sldId id="259" r:id="rId9"/>
    <p:sldId id="317" r:id="rId10"/>
    <p:sldId id="318" r:id="rId11"/>
    <p:sldId id="260" r:id="rId12"/>
    <p:sldId id="314" r:id="rId13"/>
    <p:sldId id="316" r:id="rId14"/>
    <p:sldId id="315" r:id="rId15"/>
    <p:sldId id="261" r:id="rId16"/>
    <p:sldId id="312" r:id="rId17"/>
    <p:sldId id="313" r:id="rId18"/>
    <p:sldId id="262" r:id="rId19"/>
    <p:sldId id="310" r:id="rId20"/>
    <p:sldId id="311" r:id="rId21"/>
    <p:sldId id="263" r:id="rId22"/>
    <p:sldId id="306" r:id="rId23"/>
    <p:sldId id="307" r:id="rId24"/>
    <p:sldId id="308" r:id="rId25"/>
    <p:sldId id="309" r:id="rId26"/>
    <p:sldId id="264" r:id="rId27"/>
    <p:sldId id="304" r:id="rId28"/>
    <p:sldId id="305" r:id="rId29"/>
    <p:sldId id="265" r:id="rId30"/>
    <p:sldId id="301" r:id="rId31"/>
    <p:sldId id="302" r:id="rId32"/>
    <p:sldId id="303" r:id="rId33"/>
    <p:sldId id="266" r:id="rId34"/>
    <p:sldId id="267" r:id="rId35"/>
    <p:sldId id="268" r:id="rId36"/>
    <p:sldId id="269" r:id="rId37"/>
    <p:sldId id="297" r:id="rId38"/>
    <p:sldId id="270" r:id="rId39"/>
    <p:sldId id="271" r:id="rId40"/>
    <p:sldId id="272" r:id="rId41"/>
    <p:sldId id="273" r:id="rId42"/>
    <p:sldId id="274" r:id="rId43"/>
    <p:sldId id="295" r:id="rId44"/>
    <p:sldId id="296" r:id="rId45"/>
    <p:sldId id="275" r:id="rId46"/>
    <p:sldId id="276" r:id="rId47"/>
    <p:sldId id="277" r:id="rId48"/>
    <p:sldId id="278" r:id="rId49"/>
    <p:sldId id="279" r:id="rId50"/>
    <p:sldId id="280" r:id="rId51"/>
    <p:sldId id="281" r:id="rId52"/>
    <p:sldId id="282" r:id="rId53"/>
    <p:sldId id="283" r:id="rId54"/>
    <p:sldId id="284" r:id="rId55"/>
    <p:sldId id="285" r:id="rId56"/>
    <p:sldId id="300" r:id="rId57"/>
    <p:sldId id="298" r:id="rId58"/>
    <p:sldId id="299" r:id="rId59"/>
    <p:sldId id="286" r:id="rId60"/>
    <p:sldId id="287" r:id="rId61"/>
    <p:sldId id="288" r:id="rId62"/>
    <p:sldId id="289" r:id="rId63"/>
    <p:sldId id="290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01" autoAdjust="0"/>
    <p:restoredTop sz="94760" autoAdjust="0"/>
  </p:normalViewPr>
  <p:slideViewPr>
    <p:cSldViewPr>
      <p:cViewPr varScale="1">
        <p:scale>
          <a:sx n="56" d="100"/>
          <a:sy n="56" d="100"/>
        </p:scale>
        <p:origin x="-1344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49295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46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7205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6677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003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94575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61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9003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3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268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75179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9900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892FD9-FC22-4863-87B4-45A06736FB4F}" type="datetimeFigureOut">
              <a:rPr lang="en-US" smtClean="0"/>
              <a:t>7/22/2010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5071F6-C89F-4CD7-9E30-ADC5F100A6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7582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Canada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2" t="5899" r="4586" b="5384"/>
          <a:stretch/>
        </p:blipFill>
        <p:spPr bwMode="auto">
          <a:xfrm>
            <a:off x="5861" y="0"/>
            <a:ext cx="913813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62200" y="2659559"/>
            <a:ext cx="4724400" cy="1446550"/>
          </a:xfrm>
          <a:prstGeom prst="rect">
            <a:avLst/>
          </a:prstGeom>
          <a:solidFill>
            <a:srgbClr val="FFC000"/>
          </a:solidFill>
          <a:ln w="28575">
            <a:solidFill>
              <a:srgbClr val="C00000"/>
            </a:solidFill>
          </a:ln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4400" b="1" dirty="0" smtClean="0">
                <a:ln>
                  <a:solidFill>
                    <a:schemeClr val="accent6">
                      <a:lumMod val="50000"/>
                    </a:schemeClr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North America: U.S.A. &amp; Canada</a:t>
            </a:r>
            <a:endParaRPr lang="en-US" sz="4400" b="1" dirty="0">
              <a:ln>
                <a:solidFill>
                  <a:schemeClr val="accent6">
                    <a:lumMod val="50000"/>
                  </a:schemeClr>
                </a:solidFill>
              </a:ln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543923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088" y="914400"/>
            <a:ext cx="8229600" cy="1143000"/>
          </a:xfrm>
        </p:spPr>
        <p:txBody>
          <a:bodyPr/>
          <a:lstStyle/>
          <a:p>
            <a:r>
              <a:rPr lang="en-US" dirty="0" smtClean="0"/>
              <a:t>Canadian Shield</a:t>
            </a:r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67" y="2346324"/>
            <a:ext cx="9138711" cy="44862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03252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18"/>
            <a:ext cx="9150030" cy="685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757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10344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Appalachian Mts.</a:t>
            </a:r>
            <a:endParaRPr lang="en-US" dirty="0"/>
          </a:p>
        </p:txBody>
      </p:sp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10344"/>
            <a:ext cx="9144000" cy="61391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664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9" y="16933"/>
            <a:ext cx="8229600" cy="72009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Virginia Piedmont </a:t>
            </a:r>
            <a:endParaRPr lang="en-US" dirty="0"/>
          </a:p>
        </p:txBody>
      </p:sp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37024"/>
            <a:ext cx="9143999" cy="6095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181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16933"/>
            <a:ext cx="9160933" cy="68750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8733" y="57150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Interior Uplands (Ozark Plateau)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9963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8"/>
            <a:ext cx="9152999" cy="68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16350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9164956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678" y="0"/>
            <a:ext cx="8229600" cy="838200"/>
          </a:xfrm>
        </p:spPr>
        <p:txBody>
          <a:bodyPr/>
          <a:lstStyle/>
          <a:p>
            <a:r>
              <a:rPr lang="en-US" dirty="0" smtClean="0"/>
              <a:t>Atlantic Coastal Plain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456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7632" y="0"/>
            <a:ext cx="8229600" cy="881248"/>
          </a:xfrm>
        </p:spPr>
        <p:txBody>
          <a:bodyPr/>
          <a:lstStyle/>
          <a:p>
            <a:r>
              <a:rPr lang="en-US" dirty="0" smtClean="0"/>
              <a:t>Gulf Coastal Plain</a:t>
            </a:r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6" y="881248"/>
            <a:ext cx="9287933" cy="60106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0559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90905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3867"/>
            <a:ext cx="78867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8150" y="59267"/>
            <a:ext cx="8229600" cy="855133"/>
          </a:xfrm>
        </p:spPr>
        <p:txBody>
          <a:bodyPr/>
          <a:lstStyle/>
          <a:p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Plains, U.S.A.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781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996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09416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7" y="-1"/>
            <a:ext cx="9110133" cy="68340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Canadian Great Plains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50400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0132"/>
            <a:ext cx="9170998" cy="68378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25298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00" y="992995"/>
            <a:ext cx="9118600" cy="5856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-1"/>
            <a:ext cx="8229600" cy="992995"/>
          </a:xfrm>
        </p:spPr>
        <p:txBody>
          <a:bodyPr/>
          <a:lstStyle/>
          <a:p>
            <a:r>
              <a:rPr lang="en-US" dirty="0" smtClean="0"/>
              <a:t>Rocky Mountains – Colorado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6222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43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5400"/>
            <a:ext cx="8229600" cy="1143000"/>
          </a:xfrm>
        </p:spPr>
        <p:txBody>
          <a:bodyPr/>
          <a:lstStyle/>
          <a:p>
            <a:r>
              <a:rPr lang="en-US" dirty="0" smtClean="0"/>
              <a:t>Colorado Rockies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2352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933" y="618067"/>
            <a:ext cx="9088582" cy="624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2558" y="46567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Canadian Rockies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0214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Alaskan Rockies</a:t>
            </a:r>
            <a:endParaRPr lang="en-US" dirty="0"/>
          </a:p>
        </p:txBody>
      </p:sp>
      <p:pic>
        <p:nvPicPr>
          <p:cNvPr id="552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00250"/>
            <a:ext cx="9229724" cy="4857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7672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62"/>
            <a:ext cx="9143999" cy="6871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24453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4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Grand Canyon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394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-11723"/>
            <a:ext cx="8229600" cy="6651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Death Valley</a:t>
            </a:r>
            <a:endParaRPr lang="en-US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3390"/>
            <a:ext cx="9296400" cy="61987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37239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38"/>
            <a:ext cx="9152999" cy="6851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4001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18"/>
            <a:ext cx="9137984" cy="68625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2253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96473"/>
            <a:ext cx="9144000" cy="3578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Pacific Coastal Mountain Range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174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5477" y="98475"/>
            <a:ext cx="8229600" cy="5715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Cascade Mountains</a:t>
            </a:r>
            <a:endParaRPr lang="en-US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446" y="669975"/>
            <a:ext cx="9167446" cy="61880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474306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49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Sierra Nevada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7730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8000"/>
                    </a14:imgEffect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7885" t="16612" r="16346"/>
          <a:stretch/>
        </p:blipFill>
        <p:spPr bwMode="auto">
          <a:xfrm>
            <a:off x="990600" y="0"/>
            <a:ext cx="7212030" cy="6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1858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3753" y="0"/>
            <a:ext cx="690024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295293"/>
            <a:ext cx="5257800" cy="533399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Hazards:</a:t>
            </a:r>
            <a:r>
              <a:rPr lang="en-US" dirty="0" smtClean="0"/>
              <a:t> Earthquakes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0023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10"/>
            <a:ext cx="9114310" cy="68804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1195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44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8524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-52552"/>
            <a:ext cx="8016240" cy="6910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7531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381000"/>
            <a:ext cx="3048000" cy="4983162"/>
          </a:xfrm>
        </p:spPr>
        <p:txBody>
          <a:bodyPr/>
          <a:lstStyle/>
          <a:p>
            <a:r>
              <a:rPr lang="en-US" dirty="0" smtClean="0"/>
              <a:t>Human migration routes to North America</a:t>
            </a:r>
            <a:endParaRPr lang="en-US" dirty="0"/>
          </a:p>
        </p:txBody>
      </p:sp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2800" y="9145"/>
            <a:ext cx="5493735" cy="68488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4392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63"/>
            <a:ext cx="9140984" cy="6860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37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http://northamerica.theworldatlas.net/northameric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69" y="-118941"/>
            <a:ext cx="9067800" cy="70152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99789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48"/>
            <a:ext cx="9162000" cy="6844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1413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3552"/>
            <a:ext cx="9125998" cy="6871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20098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46"/>
            <a:ext cx="9141008" cy="68602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704" y="6096000"/>
            <a:ext cx="8229600" cy="785446"/>
          </a:xfrm>
        </p:spPr>
        <p:txBody>
          <a:bodyPr/>
          <a:lstStyle/>
          <a:p>
            <a:r>
              <a:rPr lang="en-US" dirty="0" smtClean="0"/>
              <a:t>Drainage Basins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3295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4844"/>
            <a:ext cx="6872909" cy="68431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495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0674"/>
            <a:ext cx="8328130" cy="6847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217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254"/>
            <a:ext cx="9147008" cy="68557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50980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7585"/>
            <a:ext cx="9156461" cy="68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840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290"/>
            <a:ext cx="9171215" cy="6837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53359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412"/>
            <a:ext cx="9144000" cy="6813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44687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00"/>
            <a:ext cx="9144000" cy="68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61364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5170" y="304800"/>
            <a:ext cx="9156879" cy="6172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90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1"/>
            <a:ext cx="9143999" cy="68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6579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9000"/>
            <a:ext cx="9132031" cy="6867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9789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711"/>
            <a:ext cx="9143999" cy="6871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602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900" y="38100"/>
            <a:ext cx="7694613" cy="6780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1203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000"/>
            <a:ext cx="9144000" cy="676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85906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1648"/>
            <a:ext cx="9213918" cy="68063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3430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60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197" y="20581"/>
            <a:ext cx="9173197" cy="68374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1866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40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117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5408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50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19411"/>
            <a:ext cx="9111081" cy="52003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0116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553"/>
            <a:ext cx="9144000" cy="68308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4492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7544" y="17584"/>
            <a:ext cx="7438256" cy="6840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250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27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54"/>
            <a:ext cx="9143999" cy="68534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0863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37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0131"/>
            <a:ext cx="9143999" cy="68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9495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48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719"/>
            <a:ext cx="9144000" cy="68265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2170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2514600" cy="4830762"/>
          </a:xfrm>
        </p:spPr>
        <p:txBody>
          <a:bodyPr/>
          <a:lstStyle/>
          <a:p>
            <a:r>
              <a:rPr lang="en-US" dirty="0" smtClean="0"/>
              <a:t>Soil Types</a:t>
            </a:r>
            <a:endParaRPr lang="en-US" dirty="0"/>
          </a:p>
        </p:txBody>
      </p:sp>
      <p:pic>
        <p:nvPicPr>
          <p:cNvPr id="3584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0400" y="-85458"/>
            <a:ext cx="5638800" cy="69551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592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-2950"/>
            <a:ext cx="5943600" cy="686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250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3" t="5984" r="4342" b="5555"/>
          <a:stretch/>
        </p:blipFill>
        <p:spPr bwMode="auto">
          <a:xfrm>
            <a:off x="0" y="-10296"/>
            <a:ext cx="9144000" cy="68682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08142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36012"/>
            <a:ext cx="9122230" cy="5805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46315" y="8467"/>
            <a:ext cx="8229600" cy="1143000"/>
          </a:xfrm>
        </p:spPr>
        <p:txBody>
          <a:bodyPr/>
          <a:lstStyle/>
          <a:p>
            <a:r>
              <a:rPr lang="en-US" dirty="0" smtClean="0"/>
              <a:t>Canadian Shield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6996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276</TotalTime>
  <Words>72</Words>
  <Application>Microsoft Office PowerPoint</Application>
  <PresentationFormat>On-screen Show (4:3)</PresentationFormat>
  <Paragraphs>24</Paragraphs>
  <Slides>63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4" baseType="lpstr">
      <vt:lpstr>Office Theme</vt:lpstr>
      <vt:lpstr>Canada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Canadian Shield</vt:lpstr>
      <vt:lpstr>Canadian Shield</vt:lpstr>
      <vt:lpstr>PowerPoint Presentation</vt:lpstr>
      <vt:lpstr>Appalachian Mts.</vt:lpstr>
      <vt:lpstr>Virginia Piedmont </vt:lpstr>
      <vt:lpstr>Interior Uplands (Ozark Plateau)</vt:lpstr>
      <vt:lpstr>PowerPoint Presentation</vt:lpstr>
      <vt:lpstr>Atlantic Coastal Plain</vt:lpstr>
      <vt:lpstr>Gulf Coastal Plain</vt:lpstr>
      <vt:lpstr>PowerPoint Presentation</vt:lpstr>
      <vt:lpstr>Great Plains, U.S.A.</vt:lpstr>
      <vt:lpstr>Canadian Great Plains</vt:lpstr>
      <vt:lpstr>PowerPoint Presentation</vt:lpstr>
      <vt:lpstr>Rocky Mountains – Colorado </vt:lpstr>
      <vt:lpstr>Colorado Rockies</vt:lpstr>
      <vt:lpstr>Canadian Rockies</vt:lpstr>
      <vt:lpstr>Alaskan Rockies</vt:lpstr>
      <vt:lpstr>PowerPoint Presentation</vt:lpstr>
      <vt:lpstr>Grand Canyon</vt:lpstr>
      <vt:lpstr>Death Valley</vt:lpstr>
      <vt:lpstr>PowerPoint Presentation</vt:lpstr>
      <vt:lpstr>Pacific Coastal Mountain Range</vt:lpstr>
      <vt:lpstr>Cascade Mountains</vt:lpstr>
      <vt:lpstr>Sierra Nevada</vt:lpstr>
      <vt:lpstr>PowerPoint Presentation</vt:lpstr>
      <vt:lpstr>Hazards: Earthquakes</vt:lpstr>
      <vt:lpstr>PowerPoint Presentation</vt:lpstr>
      <vt:lpstr>PowerPoint Presentation</vt:lpstr>
      <vt:lpstr>PowerPoint Presentation</vt:lpstr>
      <vt:lpstr>Human migration routes to North America</vt:lpstr>
      <vt:lpstr>PowerPoint Presentation</vt:lpstr>
      <vt:lpstr>PowerPoint Presentation</vt:lpstr>
      <vt:lpstr>PowerPoint Presentation</vt:lpstr>
      <vt:lpstr>Drainage Basins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Soil Types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Canada</dc:title>
  <dc:creator>Joe</dc:creator>
  <cp:lastModifiedBy>Joe</cp:lastModifiedBy>
  <cp:revision>4</cp:revision>
  <dcterms:created xsi:type="dcterms:W3CDTF">2010-07-22T12:34:47Z</dcterms:created>
  <dcterms:modified xsi:type="dcterms:W3CDTF">2010-07-22T17:11:14Z</dcterms:modified>
</cp:coreProperties>
</file>