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1" r:id="rId4"/>
    <p:sldId id="272" r:id="rId5"/>
    <p:sldId id="257" r:id="rId6"/>
    <p:sldId id="258" r:id="rId7"/>
    <p:sldId id="259" r:id="rId8"/>
    <p:sldId id="274" r:id="rId9"/>
    <p:sldId id="278" r:id="rId10"/>
    <p:sldId id="282" r:id="rId11"/>
    <p:sldId id="283" r:id="rId12"/>
    <p:sldId id="260" r:id="rId13"/>
    <p:sldId id="261" r:id="rId14"/>
    <p:sldId id="285" r:id="rId15"/>
    <p:sldId id="286" r:id="rId16"/>
    <p:sldId id="289" r:id="rId17"/>
    <p:sldId id="291" r:id="rId18"/>
    <p:sldId id="277" r:id="rId19"/>
    <p:sldId id="281" r:id="rId20"/>
    <p:sldId id="262" r:id="rId21"/>
    <p:sldId id="275" r:id="rId22"/>
    <p:sldId id="263" r:id="rId23"/>
    <p:sldId id="276" r:id="rId24"/>
    <p:sldId id="264" r:id="rId25"/>
    <p:sldId id="265" r:id="rId26"/>
    <p:sldId id="284" r:id="rId27"/>
    <p:sldId id="279" r:id="rId28"/>
    <p:sldId id="287" r:id="rId29"/>
    <p:sldId id="280" r:id="rId30"/>
    <p:sldId id="270" r:id="rId31"/>
    <p:sldId id="290" r:id="rId32"/>
    <p:sldId id="266" r:id="rId33"/>
    <p:sldId id="267" r:id="rId34"/>
    <p:sldId id="268" r:id="rId35"/>
    <p:sldId id="288" r:id="rId36"/>
    <p:sldId id="26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6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6C4FE-499C-4962-A3DC-9B81D19FFD9C}" type="datetimeFigureOut">
              <a:rPr lang="en-US" smtClean="0"/>
              <a:t>7/12/2010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F658-2972-4177-8169-D9FEA4F928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6C4FE-499C-4962-A3DC-9B81D19FFD9C}" type="datetimeFigureOut">
              <a:rPr lang="en-US" smtClean="0"/>
              <a:t>7/12/2010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F658-2972-4177-8169-D9FEA4F928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6C4FE-499C-4962-A3DC-9B81D19FFD9C}" type="datetimeFigureOut">
              <a:rPr lang="en-US" smtClean="0"/>
              <a:t>7/12/2010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F658-2972-4177-8169-D9FEA4F928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6C4FE-499C-4962-A3DC-9B81D19FFD9C}" type="datetimeFigureOut">
              <a:rPr lang="en-US" smtClean="0"/>
              <a:t>7/12/2010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F658-2972-4177-8169-D9FEA4F928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6C4FE-499C-4962-A3DC-9B81D19FFD9C}" type="datetimeFigureOut">
              <a:rPr lang="en-US" smtClean="0"/>
              <a:t>7/12/2010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F658-2972-4177-8169-D9FEA4F928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6C4FE-499C-4962-A3DC-9B81D19FFD9C}" type="datetimeFigureOut">
              <a:rPr lang="en-US" smtClean="0"/>
              <a:t>7/12/2010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F658-2972-4177-8169-D9FEA4F928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6C4FE-499C-4962-A3DC-9B81D19FFD9C}" type="datetimeFigureOut">
              <a:rPr lang="en-US" smtClean="0"/>
              <a:t>7/12/2010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F658-2972-4177-8169-D9FEA4F928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6C4FE-499C-4962-A3DC-9B81D19FFD9C}" type="datetimeFigureOut">
              <a:rPr lang="en-US" smtClean="0"/>
              <a:t>7/12/2010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F658-2972-4177-8169-D9FEA4F928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6C4FE-499C-4962-A3DC-9B81D19FFD9C}" type="datetimeFigureOut">
              <a:rPr lang="en-US" smtClean="0"/>
              <a:t>7/12/2010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F658-2972-4177-8169-D9FEA4F928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6C4FE-499C-4962-A3DC-9B81D19FFD9C}" type="datetimeFigureOut">
              <a:rPr lang="en-US" smtClean="0"/>
              <a:t>7/12/2010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F658-2972-4177-8169-D9FEA4F928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6C4FE-499C-4962-A3DC-9B81D19FFD9C}" type="datetimeFigureOut">
              <a:rPr lang="en-US" smtClean="0"/>
              <a:t>7/12/2010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F658-2972-4177-8169-D9FEA4F928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6C4FE-499C-4962-A3DC-9B81D19FFD9C}" type="datetimeFigureOut">
              <a:rPr lang="en-US" smtClean="0"/>
              <a:t>7/12/2010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4F658-2972-4177-8169-D9FEA4F9284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Beautiful Antarctica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242524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866" y="990600"/>
            <a:ext cx="8339882" cy="471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631499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36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292" y="0"/>
            <a:ext cx="87923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55571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4202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3833" y="64770"/>
            <a:ext cx="5817567" cy="669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774811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48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380" y="304800"/>
            <a:ext cx="758542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737856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632" y="0"/>
            <a:ext cx="87397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00200"/>
            <a:ext cx="6934200" cy="45259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About 99% of Antarctica is covered with ice at an average </a:t>
            </a:r>
            <a:r>
              <a:rPr lang="en-US" b="1" dirty="0" err="1">
                <a:solidFill>
                  <a:schemeClr val="bg1"/>
                </a:solidFill>
              </a:rPr>
              <a:t>thicknes</a:t>
            </a:r>
            <a:r>
              <a:rPr lang="en-US" b="1" dirty="0">
                <a:solidFill>
                  <a:schemeClr val="bg1"/>
                </a:solidFill>
              </a:rPr>
              <a:t> of 2,500 meters, reaching in some places as deep as 4,776 meters.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</a:rPr>
              <a:t>If the ice layer would melt all the Earth's Oceans would rise 70 meters above the actual level.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676400" y="6172200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Antarctica is also known as the world’s largest desert! 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838200"/>
            <a:ext cx="766288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4202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812016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6567"/>
          <a:stretch>
            <a:fillRect/>
          </a:stretch>
        </p:blipFill>
        <p:spPr bwMode="auto">
          <a:xfrm>
            <a:off x="-1" y="0"/>
            <a:ext cx="9175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5000"/>
            <a:ext cx="8229600" cy="330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43" y="0"/>
            <a:ext cx="89987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7239000" cy="4525963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Antarctica has the lowest temperatures in our planet reaching 70° Celsius below zero with winds of  300 km. Per </a:t>
            </a:r>
            <a:r>
              <a:rPr lang="en-US" sz="3600" b="1" dirty="0" err="1">
                <a:solidFill>
                  <a:schemeClr val="bg1"/>
                </a:solidFill>
              </a:rPr>
              <a:t>hour.Containing</a:t>
            </a:r>
            <a:r>
              <a:rPr lang="en-US" sz="3600" b="1" dirty="0">
                <a:solidFill>
                  <a:schemeClr val="bg1"/>
                </a:solidFill>
              </a:rPr>
              <a:t> 90% of the planet's ice it's the major reserve of fresh water on Earth. </a:t>
            </a:r>
            <a:endParaRPr lang="en-US" sz="3600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38200"/>
            <a:ext cx="696386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785823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2561" y="152400"/>
            <a:ext cx="5422639" cy="65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697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75</Words>
  <Application>Microsoft Office PowerPoint</Application>
  <PresentationFormat>On-screen Show (4:3)</PresentationFormat>
  <Paragraphs>5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Beautiful Antarctica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Beautiful Antarctica</dc:title>
  <dc:creator>Joe</dc:creator>
  <cp:lastModifiedBy>Joe</cp:lastModifiedBy>
  <cp:revision>1</cp:revision>
  <dcterms:created xsi:type="dcterms:W3CDTF">2010-07-12T08:44:51Z</dcterms:created>
  <dcterms:modified xsi:type="dcterms:W3CDTF">2010-07-12T09:22:08Z</dcterms:modified>
</cp:coreProperties>
</file>