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>
      <p:cViewPr varScale="1">
        <p:scale>
          <a:sx n="55" d="100"/>
          <a:sy n="55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36F67-9B80-484C-9384-AB230F4C2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91D22A-590B-479E-8239-A657FD169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79C15-D16C-43F6-8F38-E8536C110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6CFDE3-E078-4F92-A50E-BAD9E06A9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2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171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1300" y="1676400"/>
            <a:ext cx="2171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DEFF7-2554-46FF-8275-462607DA0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3527E-9A99-4038-BB40-7C0E8C93A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F7855-2869-42DE-953E-AA8F22CA2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2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C48C35-B0E1-4ECB-8D51-94C1D7E1E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0783D-9C70-46A0-9F5F-6B62126A5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7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9BA518-E7B2-4E74-B8B1-1F5CA566C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7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76200"/>
            <a:ext cx="8839200" cy="1676400"/>
          </a:xfrm>
          <a:prstGeom prst="rightArrow">
            <a:avLst>
              <a:gd name="adj1" fmla="val 50000"/>
              <a:gd name="adj2" fmla="val 8892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449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19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The Basic Outline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248400"/>
            <a:ext cx="152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8D01042-8350-491F-B269-27F85539B0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PER NORA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52400" y="0"/>
            <a:ext cx="5029200" cy="5181600"/>
          </a:xfrm>
          <a:prstGeom prst="downArrow">
            <a:avLst>
              <a:gd name="adj1" fmla="val 74278"/>
              <a:gd name="adj2" fmla="val 42576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3657600" cy="2971800"/>
          </a:xfrm>
        </p:spPr>
        <p:txBody>
          <a:bodyPr/>
          <a:lstStyle/>
          <a:p>
            <a:r>
              <a:rPr lang="en-US" sz="3600" dirty="0" smtClean="0"/>
              <a:t>Winter at St. Joseph’s Indian School: South Dakota</a:t>
            </a:r>
            <a:endParaRPr lang="en-US" sz="3600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914400" y="3048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124200"/>
            <a:ext cx="3657600" cy="914400"/>
          </a:xfrm>
        </p:spPr>
        <p:txBody>
          <a:bodyPr/>
          <a:lstStyle/>
          <a:p>
            <a:r>
              <a:rPr lang="en-US" b="1" dirty="0" smtClean="0"/>
              <a:t>Severe Winter 2011 in Chamberlain, SD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838200"/>
          </a:xfrm>
        </p:spPr>
        <p:txBody>
          <a:bodyPr/>
          <a:lstStyle/>
          <a:p>
            <a:r>
              <a:rPr lang="en-US" sz="3200" dirty="0" smtClean="0"/>
              <a:t>Mounds of snow around our campus!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838200"/>
          </a:xfrm>
        </p:spPr>
        <p:txBody>
          <a:bodyPr/>
          <a:lstStyle/>
          <a:p>
            <a:r>
              <a:rPr lang="en-US" sz="3200" dirty="0" smtClean="0"/>
              <a:t>Colorado Spruce stands about 50 ft.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0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838200"/>
          </a:xfrm>
        </p:spPr>
        <p:txBody>
          <a:bodyPr/>
          <a:lstStyle/>
          <a:p>
            <a:r>
              <a:rPr lang="en-US" sz="2800" dirty="0" smtClean="0"/>
              <a:t>snow around Our Lady of the Sioux Chapel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6972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sz="3200" dirty="0" smtClean="0"/>
              <a:t>Difficult </a:t>
            </a:r>
            <a:r>
              <a:rPr lang="en-US" sz="3200" dirty="0" smtClean="0"/>
              <a:t>delivery for our mailroom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9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beautiful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play!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838200"/>
          </a:xfrm>
        </p:spPr>
        <p:txBody>
          <a:bodyPr/>
          <a:lstStyle/>
          <a:p>
            <a:r>
              <a:rPr lang="en-US" sz="3200" dirty="0" smtClean="0"/>
              <a:t>resting in the comfort of a snow chair.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34" y="109268"/>
            <a:ext cx="8229600" cy="838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7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Winter in a </a:t>
            </a:r>
            <a:r>
              <a:rPr lang="en-US" dirty="0" err="1" smtClean="0">
                <a:latin typeface="Arial Black" pitchFamily="34" charset="0"/>
                <a:cs typeface="Arial" pitchFamily="34" charset="0"/>
              </a:rPr>
              <a:t>Dfb</a:t>
            </a:r>
            <a:r>
              <a:rPr lang="en-US" dirty="0" smtClean="0">
                <a:latin typeface="Arial Black" pitchFamily="34" charset="0"/>
                <a:cs typeface="Arial" pitchFamily="34" charset="0"/>
              </a:rPr>
              <a:t> climate</a:t>
            </a:r>
            <a:endParaRPr lang="en-US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257800" cy="4724400"/>
          </a:xfrm>
        </p:spPr>
        <p:txBody>
          <a:bodyPr/>
          <a:lstStyle/>
          <a:p>
            <a:r>
              <a:rPr lang="en-US" dirty="0" smtClean="0"/>
              <a:t>The Humid Continental, Short Summer climate has a short, hot summer and a long cold winter.</a:t>
            </a:r>
          </a:p>
          <a:p>
            <a:r>
              <a:rPr lang="en-US" dirty="0" smtClean="0"/>
              <a:t>Just when we think the sun will peak out from under the clouds, another blizzard whirls in, temperatures drop below zero or the ferocious wind starts blowing again!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7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All bundled up and ready for class!</a:t>
            </a:r>
            <a:endParaRPr lang="en-US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71628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Brrr</a:t>
            </a:r>
            <a:r>
              <a:rPr lang="en-US" sz="2800" dirty="0" smtClean="0"/>
              <a:t>! A typical day for us this winter!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6972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Sub-zero keeps the children inside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r>
              <a:rPr lang="en-US" sz="2400" dirty="0" smtClean="0"/>
              <a:t>unsafe travel: </a:t>
            </a:r>
            <a:r>
              <a:rPr lang="en-US" sz="2400" dirty="0" smtClean="0"/>
              <a:t>Harsh winds and freezing temp.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more than usual blizzard conditions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838200"/>
          </a:xfrm>
        </p:spPr>
        <p:txBody>
          <a:bodyPr/>
          <a:lstStyle/>
          <a:p>
            <a:r>
              <a:rPr lang="en-US" sz="3200" dirty="0" smtClean="0"/>
              <a:t>St. Joseph's had to issue late starts.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 Center staff is building muscle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6972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2">
  <a:themeElements>
    <a:clrScheme name="Basic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sic2">
      <a:majorFont>
        <a:latin typeface="VIPER NOR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c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173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VIPER NORA</vt:lpstr>
      <vt:lpstr>Tahoma</vt:lpstr>
      <vt:lpstr>Basic2</vt:lpstr>
      <vt:lpstr>Winter at St. Joseph’s Indian School: South Dakota</vt:lpstr>
      <vt:lpstr>Winter in a Dfb climate</vt:lpstr>
      <vt:lpstr>All bundled up and ready for class!</vt:lpstr>
      <vt:lpstr>Brrr! A typical day for us this winter!</vt:lpstr>
      <vt:lpstr>Sub-zero keeps the children inside</vt:lpstr>
      <vt:lpstr>unsafe travel: Harsh winds and freezing temp.</vt:lpstr>
      <vt:lpstr>more than usual blizzard conditions </vt:lpstr>
      <vt:lpstr>St. Joseph's had to issue late starts.</vt:lpstr>
      <vt:lpstr>Rec Center staff is building muscle</vt:lpstr>
      <vt:lpstr>Mounds of snow around our campus!</vt:lpstr>
      <vt:lpstr>Colorado Spruce stands about 50 ft. </vt:lpstr>
      <vt:lpstr>snow around Our Lady of the Sioux Chapel</vt:lpstr>
      <vt:lpstr>Difficult delivery for our mailroom</vt:lpstr>
      <vt:lpstr>The beautiful landscape</vt:lpstr>
      <vt:lpstr>PowerPoint Presentation</vt:lpstr>
      <vt:lpstr>Time to play!</vt:lpstr>
      <vt:lpstr>PowerPoint Presentation</vt:lpstr>
      <vt:lpstr>resting in the comfort of a snow chair.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Basic  Outline</dc:title>
  <dc:creator>Jason</dc:creator>
  <cp:lastModifiedBy>Joe</cp:lastModifiedBy>
  <cp:revision>7</cp:revision>
  <dcterms:created xsi:type="dcterms:W3CDTF">2006-08-30T06:44:25Z</dcterms:created>
  <dcterms:modified xsi:type="dcterms:W3CDTF">2011-02-22T03:37:30Z</dcterms:modified>
</cp:coreProperties>
</file>