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192">
          <p15:clr>
            <a:srgbClr val="A4A3A4"/>
          </p15:clr>
        </p15:guide>
        <p15:guide id="3" orient="horz" pos="96">
          <p15:clr>
            <a:srgbClr val="A4A3A4"/>
          </p15:clr>
        </p15:guide>
        <p15:guide id="4">
          <p15:clr>
            <a:srgbClr val="A4A3A4"/>
          </p15:clr>
        </p15:guide>
        <p15:guide id="5" pos="48">
          <p15:clr>
            <a:srgbClr val="A4A3A4"/>
          </p15:clr>
        </p15:guide>
        <p15:guide id="6" pos="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DF7"/>
    <a:srgbClr val="800040"/>
    <a:srgbClr val="FF0080"/>
    <a:srgbClr val="4B3025"/>
    <a:srgbClr val="FFFF66"/>
    <a:srgbClr val="CC66FF"/>
    <a:srgbClr val="6666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2980" autoAdjust="0"/>
  </p:normalViewPr>
  <p:slideViewPr>
    <p:cSldViewPr snapToObjects="1">
      <p:cViewPr varScale="1">
        <p:scale>
          <a:sx n="65" d="100"/>
          <a:sy n="65" d="100"/>
        </p:scale>
        <p:origin x="990" y="66"/>
      </p:cViewPr>
      <p:guideLst>
        <p:guide orient="horz"/>
        <p:guide orient="horz" pos="192"/>
        <p:guide orient="horz" pos="96"/>
        <p:guide/>
        <p:guide pos="48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C815A4-7549-4815-840B-FE0AB3E65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90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B965AF-87D2-4876-B1F5-1C2FFEAD31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30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035D5-30FE-4124-91B4-7FA3233D569C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53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9" name="Picture 37" descr="snow-pattern"/>
          <p:cNvPicPr>
            <a:picLocks noChangeAspect="1" noChangeArrowheads="1"/>
          </p:cNvPicPr>
          <p:nvPr userDrawn="1"/>
        </p:nvPicPr>
        <p:blipFill>
          <a:blip r:embed="rId2" cstate="print"/>
          <a:srcRect r="208" b="208"/>
          <a:stretch>
            <a:fillRect/>
          </a:stretch>
        </p:blipFill>
        <p:spPr bwMode="auto">
          <a:xfrm>
            <a:off x="-19050" y="-14288"/>
            <a:ext cx="9163050" cy="68722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E033151-F29F-4CD9-8D95-51149AA0FE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0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7AED2-2968-433B-A0D3-B73D157470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B39E4-5F82-460B-9010-86717BB3F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8DF69E-9829-4B4A-A7E7-2FDA8E7D9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0012B4-309A-47DD-A571-05CF9B0AAD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588BF-6C62-4364-8491-FA8C0CA9D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5ABAD-92FD-40E1-B5C8-6D7E514BBD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DA6F3-023B-465D-BD88-640011A97D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05539-1A5D-4860-AC42-9C5BE05F5F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C0A66-950D-4B7F-80A1-F937A97FFE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17B8A-F33E-412A-8F05-7E414E2C9D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8C5AA-1F17-46D4-8B27-3D91786EBD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28A05-C717-4F8B-AA63-6C3E328613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7" name="Picture 43" descr="snow-pattern"/>
          <p:cNvPicPr>
            <a:picLocks noChangeAspect="1" noChangeArrowheads="1"/>
          </p:cNvPicPr>
          <p:nvPr userDrawn="1"/>
        </p:nvPicPr>
        <p:blipFill>
          <a:blip r:embed="rId15" cstate="print"/>
          <a:srcRect r="208" b="208"/>
          <a:stretch>
            <a:fillRect/>
          </a:stretch>
        </p:blipFill>
        <p:spPr bwMode="auto">
          <a:xfrm>
            <a:off x="0" y="0"/>
            <a:ext cx="9163050" cy="68722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50594B-00CD-4DF0-B0C9-C07B28ECA0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6" name="Rectangle 42"/>
          <p:cNvSpPr>
            <a:spLocks noChangeArrowheads="1"/>
          </p:cNvSpPr>
          <p:nvPr userDrawn="1"/>
        </p:nvSpPr>
        <p:spPr bwMode="auto">
          <a:xfrm>
            <a:off x="457200" y="274638"/>
            <a:ext cx="8229600" cy="6202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Rectangle 98"/>
          <p:cNvSpPr>
            <a:spLocks noChangeArrowheads="1"/>
          </p:cNvSpPr>
          <p:nvPr/>
        </p:nvSpPr>
        <p:spPr bwMode="auto">
          <a:xfrm>
            <a:off x="0" y="1416050"/>
            <a:ext cx="9144000" cy="16319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1" name="Text Box 93"/>
          <p:cNvSpPr txBox="1">
            <a:spLocks noChangeArrowheads="1"/>
          </p:cNvSpPr>
          <p:nvPr/>
        </p:nvSpPr>
        <p:spPr bwMode="auto">
          <a:xfrm>
            <a:off x="152400" y="1416050"/>
            <a:ext cx="853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FF66"/>
                </a:solidFill>
              </a:rPr>
              <a:t>Images from the end of the world</a:t>
            </a:r>
            <a:endParaRPr lang="en-US" sz="5400" dirty="0">
              <a:solidFill>
                <a:srgbClr val="FF00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14600" cy="6202362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 Joyce expressed fear that polar bears will die out in Svalbard because their hunting ground is melting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371"/>
          <a:stretch/>
        </p:blipFill>
        <p:spPr>
          <a:xfrm>
            <a:off x="2971800" y="274638"/>
            <a:ext cx="5745161" cy="62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8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81663"/>
          </a:xfrm>
        </p:spPr>
        <p:txBody>
          <a:bodyPr/>
          <a:lstStyle/>
          <a:p>
            <a:r>
              <a:rPr lang="en-US" dirty="0"/>
              <a:t>Joyce is also concerned that rising ocean temperatures and melting Arctic sea-ice will result in the total loss of hunting grounds for polar bears in the Svalbard islands</a:t>
            </a:r>
            <a:r>
              <a:rPr lang="en-US" dirty="0" smtClean="0"/>
              <a:t>. "</a:t>
            </a:r>
            <a:r>
              <a:rPr lang="en-US" dirty="0"/>
              <a:t>This year, it was the first time in history that there was no ice on the western part of Svalbard at all this winter - none," she said</a:t>
            </a:r>
            <a:r>
              <a:rPr lang="en-US" dirty="0" smtClean="0"/>
              <a:t>. "</a:t>
            </a:r>
            <a:r>
              <a:rPr lang="en-US" dirty="0"/>
              <a:t>We're going to lose a generation of (cub) bears and we don't know how many of the adults we're going to lose as well."</a:t>
            </a:r>
          </a:p>
        </p:txBody>
      </p:sp>
    </p:spTree>
    <p:extLst>
      <p:ext uri="{BB962C8B-B14F-4D97-AF65-F5344CB8AC3E}">
        <p14:creationId xmlns:p14="http://schemas.microsoft.com/office/powerpoint/2010/main" val="43920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42" y="381000"/>
            <a:ext cx="8229600" cy="6096000"/>
          </a:xfrm>
        </p:spPr>
        <p:txBody>
          <a:bodyPr/>
          <a:lstStyle/>
          <a:p>
            <a:r>
              <a:rPr lang="en-US" dirty="0"/>
              <a:t>Joyce </a:t>
            </a:r>
            <a:r>
              <a:rPr lang="en-US" dirty="0" err="1"/>
              <a:t>Ferder</a:t>
            </a:r>
            <a:r>
              <a:rPr lang="en-US" dirty="0"/>
              <a:t> Rankin travelled from the Arctic to Antarctica and back again over a four-year period from 2011 to 2015, capturing stunning polar images</a:t>
            </a:r>
            <a:r>
              <a:rPr lang="en-US" dirty="0" smtClean="0"/>
              <a:t>. She </a:t>
            </a:r>
            <a:r>
              <a:rPr lang="en-US" dirty="0"/>
              <a:t>decided to showcase "the beauty of what we are losing" rather than the ugly effects of human destruction</a:t>
            </a:r>
            <a:r>
              <a:rPr lang="en-US" dirty="0" smtClean="0"/>
              <a:t>. The </a:t>
            </a:r>
            <a:r>
              <a:rPr lang="en-US" dirty="0"/>
              <a:t>trip brought her up close and personal with polar bears - getting within 7ft (2.1m) of the fierce creatures to record their fight for survival on a shrinking hunting ground that is melting into the sea.</a:t>
            </a:r>
          </a:p>
        </p:txBody>
      </p:sp>
    </p:spTree>
    <p:extLst>
      <p:ext uri="{BB962C8B-B14F-4D97-AF65-F5344CB8AC3E}">
        <p14:creationId xmlns:p14="http://schemas.microsoft.com/office/powerpoint/2010/main" val="28950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5400000" algn="ctr" rotWithShape="0">
                    <a:schemeClr val="accent2">
                      <a:lumMod val="20000"/>
                      <a:lumOff val="80000"/>
                    </a:schemeClr>
                  </a:outerShdw>
                </a:effectLst>
              </a:rPr>
              <a:t>What we are in danger of losing . . . </a:t>
            </a:r>
            <a:endParaRPr lang="en-US" dirty="0">
              <a:effectLst>
                <a:outerShdw blurRad="50800" dist="50800" dir="5400000" algn="ctr" rotWithShape="0">
                  <a:schemeClr val="accent2">
                    <a:lumMod val="20000"/>
                    <a:lumOff val="80000"/>
                  </a:scheme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8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574" y="609600"/>
            <a:ext cx="8229600" cy="547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42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948" y="685800"/>
            <a:ext cx="8214852" cy="546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6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85800"/>
            <a:ext cx="8229600" cy="547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73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697" y="609600"/>
            <a:ext cx="8200103" cy="545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5473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534400" cy="144780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Joyce photographed Columbia glacier in Prince William Sound, Alaska, in September 2011 and said it is "melting so fast that it will be gone completely by 2020"</a:t>
            </a:r>
          </a:p>
        </p:txBody>
      </p:sp>
    </p:spTree>
    <p:extLst>
      <p:ext uri="{BB962C8B-B14F-4D97-AF65-F5344CB8AC3E}">
        <p14:creationId xmlns:p14="http://schemas.microsoft.com/office/powerpoint/2010/main" val="207121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445" y="1066800"/>
            <a:ext cx="8249355" cy="464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29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CCCCC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AEAEAE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snowflakes 2</Template>
  <TotalTime>19</TotalTime>
  <Words>244</Words>
  <Application>Microsoft Office PowerPoint</Application>
  <PresentationFormat>On-screen Show (4:3)</PresentationFormat>
  <Paragraphs>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Default Design</vt:lpstr>
      <vt:lpstr>PowerPoint Presentation</vt:lpstr>
      <vt:lpstr>PowerPoint Presentation</vt:lpstr>
      <vt:lpstr>What we are in danger of losing . . . </vt:lpstr>
      <vt:lpstr>PowerPoint Presentation</vt:lpstr>
      <vt:lpstr>PowerPoint Presentation</vt:lpstr>
      <vt:lpstr>PowerPoint Presentation</vt:lpstr>
      <vt:lpstr>PowerPoint Presentation</vt:lpstr>
      <vt:lpstr>Joyce photographed Columbia glacier in Prince William Sound, Alaska, in September 2011 and said it is "melting so fast that it will be gone completely by 2020"</vt:lpstr>
      <vt:lpstr>PowerPoint Presentation</vt:lpstr>
      <vt:lpstr> Joyce expressed fear that polar bears will die out in Svalbard because their hunting ground is melting </vt:lpstr>
      <vt:lpstr>PowerPoint Presentation</vt:lpstr>
    </vt:vector>
  </TitlesOfParts>
  <Company>Presentation Magazine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Naumann</dc:creator>
  <cp:lastModifiedBy>Joseph Naumann</cp:lastModifiedBy>
  <cp:revision>3</cp:revision>
  <dcterms:created xsi:type="dcterms:W3CDTF">2016-04-20T21:11:02Z</dcterms:created>
  <dcterms:modified xsi:type="dcterms:W3CDTF">2016-04-20T21:31:00Z</dcterms:modified>
</cp:coreProperties>
</file>