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9"/>
  </p:notesMasterIdLst>
  <p:sldIdLst>
    <p:sldId id="256" r:id="rId3"/>
    <p:sldId id="257" r:id="rId4"/>
    <p:sldId id="281" r:id="rId5"/>
    <p:sldId id="280" r:id="rId6"/>
    <p:sldId id="278" r:id="rId7"/>
    <p:sldId id="258" r:id="rId8"/>
    <p:sldId id="259" r:id="rId9"/>
    <p:sldId id="264" r:id="rId10"/>
    <p:sldId id="272" r:id="rId11"/>
    <p:sldId id="260" r:id="rId12"/>
    <p:sldId id="261" r:id="rId13"/>
    <p:sldId id="262" r:id="rId14"/>
    <p:sldId id="263" r:id="rId15"/>
    <p:sldId id="276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5" r:id="rId24"/>
    <p:sldId id="273" r:id="rId25"/>
    <p:sldId id="274" r:id="rId26"/>
    <p:sldId id="277" r:id="rId27"/>
    <p:sldId id="279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00"/>
  </p:normalViewPr>
  <p:slideViewPr>
    <p:cSldViewPr snapToGrid="0">
      <p:cViewPr varScale="1">
        <p:scale>
          <a:sx n="71" d="100"/>
          <a:sy n="71" d="100"/>
        </p:scale>
        <p:origin x="66" y="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2A9E4FE-A19D-4CB0-90D2-1C3504EB2F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46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7FBC99F-D94C-4C28-A180-60E6B85C0A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F9073-540F-444D-93B7-5662289EEE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51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93160-A38A-4879-AEF5-DF2339E55A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5698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9767A4C-E71C-4CCB-A600-722DD6B642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3E973D-C50B-4D9B-B20D-67B25DADC9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9472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09AC1-1775-4A4F-9682-7A14561873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204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0F116-55B8-4BB4-9DC6-68C8180AB8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615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F50DE-F1F3-4786-8D48-D74A6485B6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2735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8603F-AE72-44BD-8B12-55F1BA3640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6341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D3129-2421-4F41-A736-DB749614DF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1681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F988B-FC64-40AC-B684-0E3CD73691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054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36839-82BA-4A16-A383-3A5B309456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4289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387C6-913A-4F46-BFBE-7D2E09EE43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1988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88C2B-CDB3-4A71-B08E-12C3A5C8CC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3441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7B007-D6D1-46F6-B0F6-3A551FFCF8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146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CD694-7204-41DA-A186-66EFABB92A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5550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0AC92-EA6B-4BE7-8BA0-6EE9A0D2AE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5179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F58708-9057-428D-A99B-B31F818987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9712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F6B98-ADBB-416E-AFEB-2B3B995583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634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28C986-2006-45E5-A28B-26F3350BB6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211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FDCF1-0D5D-4994-8AC2-F701520E7E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6605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EEF2E-640B-4A5B-9D31-10DCE1B528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2137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37D865-CA15-4D9B-8119-A04385307EB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31BEE52-6B07-4A82-AC07-A5B9AE2E658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77833" y="3217354"/>
            <a:ext cx="5259197" cy="14700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glow rad="127000">
                    <a:srgbClr val="FFC000"/>
                  </a:glow>
                </a:effectLst>
              </a:rPr>
              <a:t>FIRE GIANT IN CANADA</a:t>
            </a:r>
            <a:endParaRPr lang="en-US" b="1" dirty="0">
              <a:solidFill>
                <a:srgbClr val="FF0000"/>
              </a:solidFill>
              <a:effectLst>
                <a:glow rad="127000">
                  <a:srgbClr val="FFC000"/>
                </a:glo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506" y="0"/>
            <a:ext cx="4537494" cy="34031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8933"/>
          </a:xfrm>
        </p:spPr>
        <p:txBody>
          <a:bodyPr/>
          <a:lstStyle/>
          <a:p>
            <a:r>
              <a:rPr lang="en-US" dirty="0" smtClean="0"/>
              <a:t>Talk about scary!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8933"/>
            <a:ext cx="9144000" cy="60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734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homes were destroyed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21657"/>
            <a:ext cx="9144000" cy="51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8844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6425" cy="67286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glow rad="127000">
                    <a:srgbClr val="FFC000"/>
                  </a:glow>
                </a:effectLst>
              </a:rPr>
              <a:t>As far as the eye could see . . . </a:t>
            </a:r>
            <a:endParaRPr lang="en-US" b="1" dirty="0">
              <a:solidFill>
                <a:srgbClr val="FF0000"/>
              </a:solidFill>
              <a:effectLst>
                <a:glow rad="127000">
                  <a:srgbClr val="FFC00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355324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45" b="5828"/>
          <a:stretch/>
        </p:blipFill>
        <p:spPr>
          <a:xfrm>
            <a:off x="-3175" y="274638"/>
            <a:ext cx="9144000" cy="607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6396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97699"/>
            <a:ext cx="9023230" cy="60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5831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289"/>
            <a:ext cx="9144000" cy="686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6248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04" b="5331"/>
          <a:stretch/>
        </p:blipFill>
        <p:spPr>
          <a:xfrm>
            <a:off x="0" y="514068"/>
            <a:ext cx="9144000" cy="594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5991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21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9774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371"/>
            <a:ext cx="9144000" cy="685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8144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879"/>
            <a:ext cx="9144000" cy="1503723"/>
          </a:xfrm>
        </p:spPr>
        <p:txBody>
          <a:bodyPr/>
          <a:lstStyle/>
          <a:p>
            <a:r>
              <a:rPr lang="en-US" dirty="0"/>
              <a:t>Fire fighter Hoffman stands among the ruins of his childhood home at 433 Beacon Hill Drive.  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26603"/>
            <a:ext cx="9144000" cy="513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4664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Evacuate more than 80,000 people in Canada </a:t>
            </a:r>
            <a:r>
              <a:rPr lang="en-US" dirty="0" smtClean="0"/>
              <a:t>because of </a:t>
            </a:r>
            <a:r>
              <a:rPr lang="en-US" dirty="0"/>
              <a:t>huge fire</a:t>
            </a:r>
          </a:p>
          <a:p>
            <a:r>
              <a:rPr lang="en-US" dirty="0"/>
              <a:t>The city of Fort McMurray, Alberta, is on high alert due to a major fire that threatens to raze thousands of homes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79"/>
            <a:ext cx="9144000" cy="6852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293371"/>
            <a:ext cx="9143999" cy="1564629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127000">
                    <a:srgbClr val="FFC000"/>
                  </a:glow>
                </a:effectLst>
              </a:rPr>
              <a:t>Fire Department captain Damian Asher stands among the remains of his 3700-square foot bungalow that he built himself over the past four years </a:t>
            </a:r>
          </a:p>
        </p:txBody>
      </p:sp>
    </p:spTree>
    <p:extLst>
      <p:ext uri="{BB962C8B-B14F-4D97-AF65-F5344CB8AC3E}">
        <p14:creationId xmlns:p14="http://schemas.microsoft.com/office/powerpoint/2010/main" val="86137789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79"/>
            <a:ext cx="9144000" cy="68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9463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0658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4325"/>
            <a:ext cx="9144000" cy="689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3962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32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9105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660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4306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27463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9420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4305" y="0"/>
            <a:ext cx="5050899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73153" y="1692276"/>
            <a:ext cx="954741" cy="6723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" y="18677"/>
            <a:ext cx="4852925" cy="428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84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90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70" y="0"/>
            <a:ext cx="8899405" cy="693174"/>
          </a:xfrm>
        </p:spPr>
        <p:txBody>
          <a:bodyPr/>
          <a:lstStyle/>
          <a:p>
            <a:r>
              <a:rPr lang="en-US" dirty="0"/>
              <a:t>Firefighters prepare to be deployed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93174"/>
            <a:ext cx="9144000" cy="61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7687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54115"/>
          </a:xfrm>
        </p:spPr>
        <p:txBody>
          <a:bodyPr/>
          <a:lstStyle/>
          <a:p>
            <a:r>
              <a:rPr lang="en-US" dirty="0" smtClean="0"/>
              <a:t>Evacuation traffic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56" r="7378"/>
          <a:stretch/>
        </p:blipFill>
        <p:spPr>
          <a:xfrm>
            <a:off x="0" y="854115"/>
            <a:ext cx="9144000" cy="60038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40366"/>
            <a:ext cx="9144000" cy="57690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78295"/>
            <a:ext cx="9144000" cy="548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4184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41266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0090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0825_slide">
  <a:themeElements>
    <a:clrScheme name="Office Theme 2">
      <a:dk1>
        <a:srgbClr val="000000"/>
      </a:dk1>
      <a:lt1>
        <a:srgbClr val="CC99CC"/>
      </a:lt1>
      <a:dk2>
        <a:srgbClr val="000000"/>
      </a:dk2>
      <a:lt2>
        <a:srgbClr val="CCCCCC"/>
      </a:lt2>
      <a:accent1>
        <a:srgbClr val="7A3143"/>
      </a:accent1>
      <a:accent2>
        <a:srgbClr val="4C317A"/>
      </a:accent2>
      <a:accent3>
        <a:srgbClr val="E2CAE2"/>
      </a:accent3>
      <a:accent4>
        <a:srgbClr val="000000"/>
      </a:accent4>
      <a:accent5>
        <a:srgbClr val="BEADB0"/>
      </a:accent5>
      <a:accent6>
        <a:srgbClr val="442B6E"/>
      </a:accent6>
      <a:hlink>
        <a:srgbClr val="591B59"/>
      </a:hlink>
      <a:folHlink>
        <a:srgbClr val="14236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CC99CC"/>
        </a:lt1>
        <a:dk2>
          <a:srgbClr val="000000"/>
        </a:dk2>
        <a:lt2>
          <a:srgbClr val="CCCCCC"/>
        </a:lt2>
        <a:accent1>
          <a:srgbClr val="992E99"/>
        </a:accent1>
        <a:accent2>
          <a:srgbClr val="802680"/>
        </a:accent2>
        <a:accent3>
          <a:srgbClr val="E2CAE2"/>
        </a:accent3>
        <a:accent4>
          <a:srgbClr val="000000"/>
        </a:accent4>
        <a:accent5>
          <a:srgbClr val="CAADCA"/>
        </a:accent5>
        <a:accent6>
          <a:srgbClr val="732173"/>
        </a:accent6>
        <a:hlink>
          <a:srgbClr val="6B006B"/>
        </a:hlink>
        <a:folHlink>
          <a:srgbClr val="5912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CC99CC"/>
        </a:lt1>
        <a:dk2>
          <a:srgbClr val="000000"/>
        </a:dk2>
        <a:lt2>
          <a:srgbClr val="CCCCCC"/>
        </a:lt2>
        <a:accent1>
          <a:srgbClr val="7A3143"/>
        </a:accent1>
        <a:accent2>
          <a:srgbClr val="4C317A"/>
        </a:accent2>
        <a:accent3>
          <a:srgbClr val="E2CAE2"/>
        </a:accent3>
        <a:accent4>
          <a:srgbClr val="000000"/>
        </a:accent4>
        <a:accent5>
          <a:srgbClr val="BEADB0"/>
        </a:accent5>
        <a:accent6>
          <a:srgbClr val="442B6E"/>
        </a:accent6>
        <a:hlink>
          <a:srgbClr val="591B59"/>
        </a:hlink>
        <a:folHlink>
          <a:srgbClr val="142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CC99CC"/>
        </a:lt1>
        <a:dk2>
          <a:srgbClr val="000000"/>
        </a:dk2>
        <a:lt2>
          <a:srgbClr val="CCCCCC"/>
        </a:lt2>
        <a:accent1>
          <a:srgbClr val="416127"/>
        </a:accent1>
        <a:accent2>
          <a:srgbClr val="6B2B6B"/>
        </a:accent2>
        <a:accent3>
          <a:srgbClr val="E2CAE2"/>
        </a:accent3>
        <a:accent4>
          <a:srgbClr val="000000"/>
        </a:accent4>
        <a:accent5>
          <a:srgbClr val="B0B7AC"/>
        </a:accent5>
        <a:accent6>
          <a:srgbClr val="602660"/>
        </a:accent6>
        <a:hlink>
          <a:srgbClr val="473E00"/>
        </a:hlink>
        <a:folHlink>
          <a:srgbClr val="003B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CC99CC"/>
        </a:lt1>
        <a:dk2>
          <a:srgbClr val="000000"/>
        </a:dk2>
        <a:lt2>
          <a:srgbClr val="CCCCCC"/>
        </a:lt2>
        <a:accent1>
          <a:srgbClr val="784618"/>
        </a:accent1>
        <a:accent2>
          <a:srgbClr val="454C01"/>
        </a:accent2>
        <a:accent3>
          <a:srgbClr val="E2CAE2"/>
        </a:accent3>
        <a:accent4>
          <a:srgbClr val="000000"/>
        </a:accent4>
        <a:accent5>
          <a:srgbClr val="BEB0AB"/>
        </a:accent5>
        <a:accent6>
          <a:srgbClr val="3E4401"/>
        </a:accent6>
        <a:hlink>
          <a:srgbClr val="003659"/>
        </a:hlink>
        <a:folHlink>
          <a:srgbClr val="5912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92E99"/>
        </a:accent1>
        <a:accent2>
          <a:srgbClr val="802680"/>
        </a:accent2>
        <a:accent3>
          <a:srgbClr val="FFFFFF"/>
        </a:accent3>
        <a:accent4>
          <a:srgbClr val="000000"/>
        </a:accent4>
        <a:accent5>
          <a:srgbClr val="CAADCA"/>
        </a:accent5>
        <a:accent6>
          <a:srgbClr val="732173"/>
        </a:accent6>
        <a:hlink>
          <a:srgbClr val="6B006B"/>
        </a:hlink>
        <a:folHlink>
          <a:srgbClr val="5912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A3143"/>
        </a:accent1>
        <a:accent2>
          <a:srgbClr val="4C317A"/>
        </a:accent2>
        <a:accent3>
          <a:srgbClr val="FFFFFF"/>
        </a:accent3>
        <a:accent4>
          <a:srgbClr val="000000"/>
        </a:accent4>
        <a:accent5>
          <a:srgbClr val="BEADB0"/>
        </a:accent5>
        <a:accent6>
          <a:srgbClr val="442B6E"/>
        </a:accent6>
        <a:hlink>
          <a:srgbClr val="591B59"/>
        </a:hlink>
        <a:folHlink>
          <a:srgbClr val="142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16127"/>
        </a:accent1>
        <a:accent2>
          <a:srgbClr val="6B2B6B"/>
        </a:accent2>
        <a:accent3>
          <a:srgbClr val="FFFFFF"/>
        </a:accent3>
        <a:accent4>
          <a:srgbClr val="000000"/>
        </a:accent4>
        <a:accent5>
          <a:srgbClr val="B0B7AC"/>
        </a:accent5>
        <a:accent6>
          <a:srgbClr val="602660"/>
        </a:accent6>
        <a:hlink>
          <a:srgbClr val="473E00"/>
        </a:hlink>
        <a:folHlink>
          <a:srgbClr val="003B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84618"/>
        </a:accent1>
        <a:accent2>
          <a:srgbClr val="454C01"/>
        </a:accent2>
        <a:accent3>
          <a:srgbClr val="FFFFFF"/>
        </a:accent3>
        <a:accent4>
          <a:srgbClr val="000000"/>
        </a:accent4>
        <a:accent5>
          <a:srgbClr val="BEB0AB"/>
        </a:accent5>
        <a:accent6>
          <a:srgbClr val="3E4401"/>
        </a:accent6>
        <a:hlink>
          <a:srgbClr val="003659"/>
        </a:hlink>
        <a:folHlink>
          <a:srgbClr val="5912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99CC"/>
      </a:lt1>
      <a:dk2>
        <a:srgbClr val="000000"/>
      </a:dk2>
      <a:lt2>
        <a:srgbClr val="CCCCCC"/>
      </a:lt2>
      <a:accent1>
        <a:srgbClr val="7A3143"/>
      </a:accent1>
      <a:accent2>
        <a:srgbClr val="4C317A"/>
      </a:accent2>
      <a:accent3>
        <a:srgbClr val="E2CAE2"/>
      </a:accent3>
      <a:accent4>
        <a:srgbClr val="000000"/>
      </a:accent4>
      <a:accent5>
        <a:srgbClr val="BEADB0"/>
      </a:accent5>
      <a:accent6>
        <a:srgbClr val="442B6E"/>
      </a:accent6>
      <a:hlink>
        <a:srgbClr val="591B59"/>
      </a:hlink>
      <a:folHlink>
        <a:srgbClr val="142366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99CC"/>
        </a:lt1>
        <a:dk2>
          <a:srgbClr val="000000"/>
        </a:dk2>
        <a:lt2>
          <a:srgbClr val="CCCCCC"/>
        </a:lt2>
        <a:accent1>
          <a:srgbClr val="992E99"/>
        </a:accent1>
        <a:accent2>
          <a:srgbClr val="802680"/>
        </a:accent2>
        <a:accent3>
          <a:srgbClr val="E2CAE2"/>
        </a:accent3>
        <a:accent4>
          <a:srgbClr val="000000"/>
        </a:accent4>
        <a:accent5>
          <a:srgbClr val="CAADCA"/>
        </a:accent5>
        <a:accent6>
          <a:srgbClr val="732173"/>
        </a:accent6>
        <a:hlink>
          <a:srgbClr val="6B006B"/>
        </a:hlink>
        <a:folHlink>
          <a:srgbClr val="5912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99CC"/>
        </a:lt1>
        <a:dk2>
          <a:srgbClr val="000000"/>
        </a:dk2>
        <a:lt2>
          <a:srgbClr val="CCCCCC"/>
        </a:lt2>
        <a:accent1>
          <a:srgbClr val="7A3143"/>
        </a:accent1>
        <a:accent2>
          <a:srgbClr val="4C317A"/>
        </a:accent2>
        <a:accent3>
          <a:srgbClr val="E2CAE2"/>
        </a:accent3>
        <a:accent4>
          <a:srgbClr val="000000"/>
        </a:accent4>
        <a:accent5>
          <a:srgbClr val="BEADB0"/>
        </a:accent5>
        <a:accent6>
          <a:srgbClr val="442B6E"/>
        </a:accent6>
        <a:hlink>
          <a:srgbClr val="591B59"/>
        </a:hlink>
        <a:folHlink>
          <a:srgbClr val="142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99CC"/>
        </a:lt1>
        <a:dk2>
          <a:srgbClr val="000000"/>
        </a:dk2>
        <a:lt2>
          <a:srgbClr val="CCCCCC"/>
        </a:lt2>
        <a:accent1>
          <a:srgbClr val="416127"/>
        </a:accent1>
        <a:accent2>
          <a:srgbClr val="6B2B6B"/>
        </a:accent2>
        <a:accent3>
          <a:srgbClr val="E2CAE2"/>
        </a:accent3>
        <a:accent4>
          <a:srgbClr val="000000"/>
        </a:accent4>
        <a:accent5>
          <a:srgbClr val="B0B7AC"/>
        </a:accent5>
        <a:accent6>
          <a:srgbClr val="602660"/>
        </a:accent6>
        <a:hlink>
          <a:srgbClr val="473E00"/>
        </a:hlink>
        <a:folHlink>
          <a:srgbClr val="003B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99CC"/>
        </a:lt1>
        <a:dk2>
          <a:srgbClr val="000000"/>
        </a:dk2>
        <a:lt2>
          <a:srgbClr val="CCCCCC"/>
        </a:lt2>
        <a:accent1>
          <a:srgbClr val="784618"/>
        </a:accent1>
        <a:accent2>
          <a:srgbClr val="454C01"/>
        </a:accent2>
        <a:accent3>
          <a:srgbClr val="E2CAE2"/>
        </a:accent3>
        <a:accent4>
          <a:srgbClr val="000000"/>
        </a:accent4>
        <a:accent5>
          <a:srgbClr val="BEB0AB"/>
        </a:accent5>
        <a:accent6>
          <a:srgbClr val="3E4401"/>
        </a:accent6>
        <a:hlink>
          <a:srgbClr val="003659"/>
        </a:hlink>
        <a:folHlink>
          <a:srgbClr val="5912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92E99"/>
        </a:accent1>
        <a:accent2>
          <a:srgbClr val="802680"/>
        </a:accent2>
        <a:accent3>
          <a:srgbClr val="FFFFFF"/>
        </a:accent3>
        <a:accent4>
          <a:srgbClr val="000000"/>
        </a:accent4>
        <a:accent5>
          <a:srgbClr val="CAADCA"/>
        </a:accent5>
        <a:accent6>
          <a:srgbClr val="732173"/>
        </a:accent6>
        <a:hlink>
          <a:srgbClr val="6B006B"/>
        </a:hlink>
        <a:folHlink>
          <a:srgbClr val="5912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A3143"/>
        </a:accent1>
        <a:accent2>
          <a:srgbClr val="4C317A"/>
        </a:accent2>
        <a:accent3>
          <a:srgbClr val="FFFFFF"/>
        </a:accent3>
        <a:accent4>
          <a:srgbClr val="000000"/>
        </a:accent4>
        <a:accent5>
          <a:srgbClr val="BEADB0"/>
        </a:accent5>
        <a:accent6>
          <a:srgbClr val="442B6E"/>
        </a:accent6>
        <a:hlink>
          <a:srgbClr val="591B59"/>
        </a:hlink>
        <a:folHlink>
          <a:srgbClr val="142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16127"/>
        </a:accent1>
        <a:accent2>
          <a:srgbClr val="6B2B6B"/>
        </a:accent2>
        <a:accent3>
          <a:srgbClr val="FFFFFF"/>
        </a:accent3>
        <a:accent4>
          <a:srgbClr val="000000"/>
        </a:accent4>
        <a:accent5>
          <a:srgbClr val="B0B7AC"/>
        </a:accent5>
        <a:accent6>
          <a:srgbClr val="602660"/>
        </a:accent6>
        <a:hlink>
          <a:srgbClr val="473E00"/>
        </a:hlink>
        <a:folHlink>
          <a:srgbClr val="003B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84618"/>
        </a:accent1>
        <a:accent2>
          <a:srgbClr val="454C01"/>
        </a:accent2>
        <a:accent3>
          <a:srgbClr val="FFFFFF"/>
        </a:accent3>
        <a:accent4>
          <a:srgbClr val="000000"/>
        </a:accent4>
        <a:accent5>
          <a:srgbClr val="BEB0AB"/>
        </a:accent5>
        <a:accent6>
          <a:srgbClr val="3E4401"/>
        </a:accent6>
        <a:hlink>
          <a:srgbClr val="003659"/>
        </a:hlink>
        <a:folHlink>
          <a:srgbClr val="5912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canada map</Template>
  <TotalTime>47</TotalTime>
  <Words>104</Words>
  <Application>Microsoft Office PowerPoint</Application>
  <PresentationFormat>On-screen Show (4:3)</PresentationFormat>
  <Paragraphs>10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ind_0825_slide</vt:lpstr>
      <vt:lpstr>1_Default Design</vt:lpstr>
      <vt:lpstr>FIRE GIANT IN CANADA</vt:lpstr>
      <vt:lpstr>PowerPoint Presentation</vt:lpstr>
      <vt:lpstr>PowerPoint Presentation</vt:lpstr>
      <vt:lpstr>PowerPoint Presentation</vt:lpstr>
      <vt:lpstr>Firefighters prepare to be deployed </vt:lpstr>
      <vt:lpstr>Evacuation traffic</vt:lpstr>
      <vt:lpstr>PowerPoint Presentation</vt:lpstr>
      <vt:lpstr>PowerPoint Presentation</vt:lpstr>
      <vt:lpstr>PowerPoint Presentation</vt:lpstr>
      <vt:lpstr>Talk about scary! </vt:lpstr>
      <vt:lpstr>Many homes were destroyed</vt:lpstr>
      <vt:lpstr>As far as the eye could see . . 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Fire fighter Hoffman stands among the ruins of his childhood home at 433 Beacon Hill Drive.  </vt:lpstr>
      <vt:lpstr>Fire Department captain Damian Asher stands among the remains of his 3700-square foot bungalow that he built himself over the past four years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GIANT IN CANADA</dc:title>
  <dc:creator>Joseph Naumann</dc:creator>
  <cp:lastModifiedBy>Joseph Naumann</cp:lastModifiedBy>
  <cp:revision>6</cp:revision>
  <dcterms:created xsi:type="dcterms:W3CDTF">2016-05-15T18:12:08Z</dcterms:created>
  <dcterms:modified xsi:type="dcterms:W3CDTF">2016-05-15T18:59:11Z</dcterms:modified>
</cp:coreProperties>
</file>