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32" r:id="rId1"/>
  </p:sldMasterIdLst>
  <p:notesMasterIdLst>
    <p:notesMasterId r:id="rId23"/>
  </p:notesMasterIdLst>
  <p:sldIdLst>
    <p:sldId id="256" r:id="rId2"/>
    <p:sldId id="258" r:id="rId3"/>
    <p:sldId id="257" r:id="rId4"/>
    <p:sldId id="263" r:id="rId5"/>
    <p:sldId id="259" r:id="rId6"/>
    <p:sldId id="262" r:id="rId7"/>
    <p:sldId id="261" r:id="rId8"/>
    <p:sldId id="260" r:id="rId9"/>
    <p:sldId id="264" r:id="rId10"/>
    <p:sldId id="265" r:id="rId11"/>
    <p:sldId id="266" r:id="rId12"/>
    <p:sldId id="269" r:id="rId13"/>
    <p:sldId id="267" r:id="rId14"/>
    <p:sldId id="270" r:id="rId15"/>
    <p:sldId id="271" r:id="rId16"/>
    <p:sldId id="272" r:id="rId17"/>
    <p:sldId id="273" r:id="rId18"/>
    <p:sldId id="268" r:id="rId19"/>
    <p:sldId id="274" r:id="rId20"/>
    <p:sldId id="275" r:id="rId21"/>
    <p:sldId id="276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96" y="-4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03BAD-AB4C-4AC3-A9CA-28939E9B6A11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83667-E761-4691-B6CD-D74E6B9DEE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33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68F7-0571-463E-92B3-CC8D6D3883C7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86A84-1D9B-440A-9F7C-51AFB1969C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68F7-0571-463E-92B3-CC8D6D3883C7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86A84-1D9B-440A-9F7C-51AFB1969C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68F7-0571-463E-92B3-CC8D6D3883C7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86A84-1D9B-440A-9F7C-51AFB1969C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68F7-0571-463E-92B3-CC8D6D3883C7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86A84-1D9B-440A-9F7C-51AFB1969C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68F7-0571-463E-92B3-CC8D6D3883C7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86A84-1D9B-440A-9F7C-51AFB1969C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68F7-0571-463E-92B3-CC8D6D3883C7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86A84-1D9B-440A-9F7C-51AFB1969C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68F7-0571-463E-92B3-CC8D6D3883C7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86A84-1D9B-440A-9F7C-51AFB1969C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68F7-0571-463E-92B3-CC8D6D3883C7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86A84-1D9B-440A-9F7C-51AFB1969C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68F7-0571-463E-92B3-CC8D6D3883C7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86A84-1D9B-440A-9F7C-51AFB1969C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68F7-0571-463E-92B3-CC8D6D3883C7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86A84-1D9B-440A-9F7C-51AFB1969C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68F7-0571-463E-92B3-CC8D6D3883C7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86A84-1D9B-440A-9F7C-51AFB1969C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3" cstate="print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968F7-0571-463E-92B3-CC8D6D3883C7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86A84-1D9B-440A-9F7C-51AFB1969C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933" r:id="rId1"/>
    <p:sldLayoutId id="2147484934" r:id="rId2"/>
    <p:sldLayoutId id="2147484935" r:id="rId3"/>
    <p:sldLayoutId id="2147484936" r:id="rId4"/>
    <p:sldLayoutId id="2147484937" r:id="rId5"/>
    <p:sldLayoutId id="2147484938" r:id="rId6"/>
    <p:sldLayoutId id="2147484939" r:id="rId7"/>
    <p:sldLayoutId id="2147484940" r:id="rId8"/>
    <p:sldLayoutId id="2147484941" r:id="rId9"/>
    <p:sldLayoutId id="2147484942" r:id="rId10"/>
    <p:sldLayoutId id="21474849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 Footage Of Greenland's Melting Ice Sheet Is Stunning, Terrifying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It's beautiful and depressing, all at once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639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explode.wav"/>
          </p:stSnd>
        </p:sndAc>
      </p:transition>
    </mc:Choice>
    <mc:Fallback>
      <p:transition spd="slow">
        <p:sndAc>
          <p:stSnd>
            <p:snd r:embed="rId2" name="explode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268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"/>
          <a:stretch/>
        </p:blipFill>
        <p:spPr bwMode="auto">
          <a:xfrm>
            <a:off x="0" y="228600"/>
            <a:ext cx="12186492" cy="63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624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102837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469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" y="140124"/>
            <a:ext cx="12181901" cy="651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52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102837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994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2000" cy="670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791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4" y="1"/>
            <a:ext cx="12266606" cy="685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021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676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97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36"/>
            <a:ext cx="109477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716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86"/>
            <a:ext cx="12192000" cy="674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328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Climate change is one of the biggest problems facing humanity, but it's not always the easiest to visualize. A dreadfully skinny polar bear is a powerful symbol that might shock you in the moment, though it's hard to understand what it might say about our changing planet overall.</a:t>
            </a:r>
          </a:p>
          <a:p>
            <a:endParaRPr lang="en-US" dirty="0"/>
          </a:p>
          <a:p>
            <a:r>
              <a:rPr lang="en-US" dirty="0"/>
              <a:t>The New York Times on Tuesday presented an innovative new approach: Footage shot via drone that shows the melting Greenland ice sheet.</a:t>
            </a:r>
          </a:p>
        </p:txBody>
      </p:sp>
    </p:spTree>
    <p:extLst>
      <p:ext uri="{BB962C8B-B14F-4D97-AF65-F5344CB8AC3E}">
        <p14:creationId xmlns:p14="http://schemas.microsoft.com/office/powerpoint/2010/main" val="2224233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 loop="1">
            <p:snd r:embed="rId2" name="AMAZINg instrumental intro.WAV"/>
          </p:stSnd>
        </p:sndAc>
      </p:transition>
    </mc:Choice>
    <mc:Fallback>
      <p:transition spd="slow">
        <p:sndAc>
          <p:stSnd loop="1">
            <p:snd r:embed="rId2" name="AMAZINg instrumental intro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" y="76200"/>
            <a:ext cx="12169966" cy="664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64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2000" cy="6679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697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"During the flight, I was mesmerized as I watched the live video from the camera on a tablet attached to my controller. I thought: This is what birds must feel as they fly up Alpine streams, skimming the surface of the water," Josh </a:t>
            </a:r>
            <a:r>
              <a:rPr lang="en-US" dirty="0" err="1"/>
              <a:t>Haner</a:t>
            </a:r>
            <a:r>
              <a:rPr lang="en-US" dirty="0"/>
              <a:t>, a Pulitzer-winning photographer for the Times, wrote in an article about the process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735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03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486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962"/>
            <a:ext cx="12192000" cy="681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6061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1" y="381000"/>
            <a:ext cx="12168809" cy="570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768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668"/>
            <a:ext cx="12192000" cy="569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417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" y="672452"/>
            <a:ext cx="12165496" cy="568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598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17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05992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MMPROD_NEXTUNIQUEID" val="10012"/>
  <p:tag name="MMPROD_UIDATA" val="&lt;database version=&quot;7.0&quot;&gt;&lt;object type=&quot;1&quot; unique_id=&quot;10001&quot;&gt;&lt;object type=&quot;2&quot; unique_id=&quot;10314&quot;&gt;&lt;object type=&quot;3&quot; unique_id=&quot;10315&quot;&gt;&lt;property id=&quot;20148&quot; value=&quot;5&quot;/&gt;&lt;property id=&quot;20300&quot; value=&quot;Slide 1 - &amp;quot;Indezine Test Theme&amp;quot;&quot;/&gt;&lt;property id=&quot;20307&quot; value=&quot;284&quot;/&gt;&lt;/object&gt;&lt;object type=&quot;3&quot; unique_id=&quot;10316&quot;&gt;&lt;property id=&quot;20148&quot; value=&quot;5&quot;/&gt;&lt;property id=&quot;20300&quot; value=&quot;Slide 6 - &amp;quot;Test Theme&amp;quot;&quot;/&gt;&lt;property id=&quot;20307&quot; value=&quot;257&quot;/&gt;&lt;/object&gt;&lt;object type=&quot;3&quot; unique_id=&quot;10317&quot;&gt;&lt;property id=&quot;20148&quot; value=&quot;5&quot;/&gt;&lt;property id=&quot;20300&quot; value=&quot;Slide 7 - &amp;quot;Test Theme&amp;quot;&quot;/&gt;&lt;property id=&quot;20307&quot; value=&quot;256&quot;/&gt;&lt;/object&gt;&lt;object type=&quot;3&quot; unique_id=&quot;10318&quot;&gt;&lt;property id=&quot;20148&quot; value=&quot;5&quot;/&gt;&lt;property id=&quot;20300&quot; value=&quot;Slide 8 - &amp;quot;Test Theme&amp;quot;&quot;/&gt;&lt;property id=&quot;20307&quot; value=&quot;258&quot;/&gt;&lt;/object&gt;&lt;object type=&quot;3&quot; unique_id=&quot;10319&quot;&gt;&lt;property id=&quot;20148&quot; value=&quot;5&quot;/&gt;&lt;property id=&quot;20300&quot; value=&quot;Slide 9 - &amp;quot;Test Theme&amp;quot;&quot;/&gt;&lt;property id=&quot;20307&quot; value=&quot;259&quot;/&gt;&lt;/object&gt;&lt;object type=&quot;3&quot; unique_id=&quot;10320&quot;&gt;&lt;property id=&quot;20148&quot; value=&quot;5&quot;/&gt;&lt;property id=&quot;20300&quot; value=&quot;Slide 10 - &amp;quot;Test Theme&amp;quot;&quot;/&gt;&lt;property id=&quot;20307&quot; value=&quot;260&quot;/&gt;&lt;/object&gt;&lt;object type=&quot;3&quot; unique_id=&quot;10321&quot;&gt;&lt;property id=&quot;20148&quot; value=&quot;5&quot;/&gt;&lt;property id=&quot;20300&quot; value=&quot;Slide 11 - &amp;quot;Test Theme&amp;quot;&quot;/&gt;&lt;property id=&quot;20307&quot; value=&quot;261&quot;/&gt;&lt;/object&gt;&lt;object type=&quot;3&quot; unique_id=&quot;10322&quot;&gt;&lt;property id=&quot;20148&quot; value=&quot;5&quot;/&gt;&lt;property id=&quot;20300&quot; value=&quot;Slide 12 - &amp;quot;Test Theme&amp;quot;&quot;/&gt;&lt;property id=&quot;20307&quot; value=&quot;262&quot;/&gt;&lt;/object&gt;&lt;object type=&quot;3&quot; unique_id=&quot;10323&quot;&gt;&lt;property id=&quot;20148&quot; value=&quot;5&quot;/&gt;&lt;property id=&quot;20300&quot; value=&quot;Slide 13 - &amp;quot;Test Theme&amp;quot;&quot;/&gt;&lt;property id=&quot;20307&quot; value=&quot;263&quot;/&gt;&lt;/object&gt;&lt;object type=&quot;3&quot; unique_id=&quot;10324&quot;&gt;&lt;property id=&quot;20148&quot; value=&quot;5&quot;/&gt;&lt;property id=&quot;20300&quot; value=&quot;Slide 14 - &amp;quot;Test Theme&amp;quot;&quot;/&gt;&lt;property id=&quot;20307&quot; value=&quot;264&quot;/&gt;&lt;/object&gt;&lt;object type=&quot;3&quot; unique_id=&quot;10325&quot;&gt;&lt;property id=&quot;20148&quot; value=&quot;5&quot;/&gt;&lt;property id=&quot;20300&quot; value=&quot;Slide 15 - &amp;quot;Test Theme&amp;quot;&quot;/&gt;&lt;property id=&quot;20307&quot; value=&quot;265&quot;/&gt;&lt;/object&gt;&lt;object type=&quot;3&quot; unique_id=&quot;10326&quot;&gt;&lt;property id=&quot;20148&quot; value=&quot;5&quot;/&gt;&lt;property id=&quot;20300&quot; value=&quot;Slide 16 - &amp;quot;Test Theme&amp;quot;&quot;/&gt;&lt;property id=&quot;20307&quot; value=&quot;266&quot;/&gt;&lt;/object&gt;&lt;object type=&quot;3&quot; unique_id=&quot;10327&quot;&gt;&lt;property id=&quot;20148&quot; value=&quot;5&quot;/&gt;&lt;property id=&quot;20300&quot; value=&quot;Slide 17 - &amp;quot;Test Theme&amp;quot;&quot;/&gt;&lt;property id=&quot;20307&quot; value=&quot;283&quot;/&gt;&lt;/object&gt;&lt;object type=&quot;3&quot; unique_id=&quot;10328&quot;&gt;&lt;property id=&quot;20148&quot; value=&quot;5&quot;/&gt;&lt;property id=&quot;20300&quot; value=&quot;Slide 18 - &amp;quot;Test Theme&amp;quot;&quot;/&gt;&lt;property id=&quot;20307&quot; value=&quot;267&quot;/&gt;&lt;/object&gt;&lt;object type=&quot;3&quot; unique_id=&quot;10329&quot;&gt;&lt;property id=&quot;20148&quot; value=&quot;5&quot;/&gt;&lt;property id=&quot;20300&quot; value=&quot;Slide 19 - &amp;quot;Tables Test&amp;quot;&quot;/&gt;&lt;property id=&quot;20307&quot; value=&quot;268&quot;/&gt;&lt;/object&gt;&lt;object type=&quot;3&quot; unique_id=&quot;10330&quot;&gt;&lt;property id=&quot;20148&quot; value=&quot;5&quot;/&gt;&lt;property id=&quot;20300&quot; value=&quot;Slide 20 - &amp;quot;Tables Test&amp;quot;&quot;/&gt;&lt;property id=&quot;20307&quot; value=&quot;269&quot;/&gt;&lt;/object&gt;&lt;object type=&quot;3&quot; unique_id=&quot;10331&quot;&gt;&lt;property id=&quot;20148&quot; value=&quot;5&quot;/&gt;&lt;property id=&quot;20300&quot; value=&quot;Slide 21 - &amp;quot;Tables Test&amp;quot;&quot;/&gt;&lt;property id=&quot;20307&quot; value=&quot;270&quot;/&gt;&lt;/object&gt;&lt;object type=&quot;3&quot; unique_id=&quot;10332&quot;&gt;&lt;property id=&quot;20148&quot; value=&quot;5&quot;/&gt;&lt;property id=&quot;20300&quot; value=&quot;Slide 22 - &amp;quot;Tables Test&amp;quot;&quot;/&gt;&lt;property id=&quot;20307&quot; value=&quot;271&quot;/&gt;&lt;/object&gt;&lt;object type=&quot;3&quot; unique_id=&quot;10333&quot;&gt;&lt;property id=&quot;20148&quot; value=&quot;5&quot;/&gt;&lt;property id=&quot;20300&quot; value=&quot;Slide 23 - &amp;quot;Tables Test&amp;quot;&quot;/&gt;&lt;property id=&quot;20307&quot; value=&quot;272&quot;/&gt;&lt;/object&gt;&lt;object type=&quot;3&quot; unique_id=&quot;10334&quot;&gt;&lt;property id=&quot;20148&quot; value=&quot;5&quot;/&gt;&lt;property id=&quot;20300&quot; value=&quot;Slide 24 - &amp;quot;Tables Test&amp;quot;&quot;/&gt;&lt;property id=&quot;20307&quot; value=&quot;273&quot;/&gt;&lt;/object&gt;&lt;object type=&quot;3&quot; unique_id=&quot;10335&quot;&gt;&lt;property id=&quot;20148&quot; value=&quot;5&quot;/&gt;&lt;property id=&quot;20300&quot; value=&quot;Slide 25 - &amp;quot;Tables Test&amp;quot;&quot;/&gt;&lt;property id=&quot;20307&quot; value=&quot;274&quot;/&gt;&lt;/object&gt;&lt;object type=&quot;3&quot; unique_id=&quot;10336&quot;&gt;&lt;property id=&quot;20148&quot; value=&quot;5&quot;/&gt;&lt;property id=&quot;20300&quot; value=&quot;Slide 26 - &amp;quot;Tables Test&amp;quot;&quot;/&gt;&lt;property id=&quot;20307&quot; value=&quot;275&quot;/&gt;&lt;/object&gt;&lt;object type=&quot;3&quot; unique_id=&quot;10337&quot;&gt;&lt;property id=&quot;20148&quot; value=&quot;5&quot;/&gt;&lt;property id=&quot;20300&quot; value=&quot;Slide 27 - &amp;quot;Tables Test&amp;quot;&quot;/&gt;&lt;property id=&quot;20307&quot; value=&quot;276&quot;/&gt;&lt;/object&gt;&lt;object type=&quot;3&quot; unique_id=&quot;10338&quot;&gt;&lt;property id=&quot;20148&quot; value=&quot;5&quot;/&gt;&lt;property id=&quot;20300&quot; value=&quot;Slide 28 - &amp;quot;Tables Test&amp;quot;&quot;/&gt;&lt;property id=&quot;20307&quot; value=&quot;277&quot;/&gt;&lt;/object&gt;&lt;object type=&quot;3&quot; unique_id=&quot;10339&quot;&gt;&lt;property id=&quot;20148&quot; value=&quot;5&quot;/&gt;&lt;property id=&quot;20300&quot; value=&quot;Slide 29 - &amp;quot;Tables Test&amp;quot;&quot;/&gt;&lt;property id=&quot;20307&quot; value=&quot;278&quot;/&gt;&lt;/object&gt;&lt;object type=&quot;3&quot; unique_id=&quot;10340&quot;&gt;&lt;property id=&quot;20148&quot; value=&quot;5&quot;/&gt;&lt;property id=&quot;20300&quot; value=&quot;Slide 30 - &amp;quot;Tables Test&amp;quot;&quot;/&gt;&lt;property id=&quot;20307&quot; value=&quot;279&quot;/&gt;&lt;/object&gt;&lt;object type=&quot;3&quot; unique_id=&quot;10341&quot;&gt;&lt;property id=&quot;20148&quot; value=&quot;5&quot;/&gt;&lt;property id=&quot;20300&quot; value=&quot;Slide 31 - &amp;quot;SmartArt Styles&amp;quot;&quot;/&gt;&lt;property id=&quot;20307&quot; value=&quot;280&quot;/&gt;&lt;/object&gt;&lt;object type=&quot;3&quot; unique_id=&quot;10342&quot;&gt;&lt;property id=&quot;20148&quot; value=&quot;5&quot;/&gt;&lt;property id=&quot;20300&quot; value=&quot;Slide 32 - &amp;quot;SmartArt Styles&amp;quot;&quot;/&gt;&lt;property id=&quot;20307&quot; value=&quot;281&quot;/&gt;&lt;/object&gt;&lt;object type=&quot;3&quot; unique_id=&quot;10343&quot;&gt;&lt;property id=&quot;20148&quot; value=&quot;5&quot;/&gt;&lt;property id=&quot;20300&quot; value=&quot;Slide 33 - &amp;quot;SmartArt Styles&amp;quot;&quot;/&gt;&lt;property id=&quot;20307&quot; value=&quot;282&quot;/&gt;&lt;/object&gt;&lt;object type=&quot;3&quot; unique_id=&quot;34460&quot;&gt;&lt;property id=&quot;20148&quot; value=&quot;5&quot;/&gt;&lt;property id=&quot;20300&quot; value=&quot;Slide 2 - &amp;quot;Sample Bulleted Text&amp;quot;&quot;/&gt;&lt;property id=&quot;20307&quot; value=&quot;289&quot;/&gt;&lt;/object&gt;&lt;object type=&quot;3&quot; unique_id=&quot;34677&quot;&gt;&lt;property id=&quot;20148&quot; value=&quot;5&quot;/&gt;&lt;property id=&quot;20300&quot; value=&quot;Slide 3 - &amp;quot;Sample Bulleted Text&amp;quot;&quot;/&gt;&lt;property id=&quot;20307&quot; value=&quot;290&quot;/&gt;&lt;/object&gt;&lt;object type=&quot;3&quot; unique_id=&quot;34678&quot;&gt;&lt;property id=&quot;20148&quot; value=&quot;5&quot;/&gt;&lt;property id=&quot;20300&quot; value=&quot;Slide 4 - &amp;quot;Sample Bulleted Text&amp;quot;&quot;/&gt;&lt;property id=&quot;20307&quot; value=&quot;291&quot;/&gt;&lt;/object&gt;&lt;object type=&quot;3&quot; unique_id=&quot;34679&quot;&gt;&lt;property id=&quot;20148&quot; value=&quot;5&quot;/&gt;&lt;property id=&quot;20300&quot; value=&quot;Slide 5 - &amp;quot;Sample Bulleted Text&amp;quot;&quot;/&gt;&lt;property id=&quot;20307&quot; value=&quot;292&quot;/&gt;&lt;/object&gt;&lt;/object&gt;&lt;object type=&quot;8&quot; unique_id=&quot;10374&quot;&gt;&lt;/object&gt;&lt;/object&gt;&lt;/database&gt;"/>
  <p:tag name="SIZELISTINDEX" val="14"/>
  <p:tag name="SAFEMARGIN" val="0"/>
  <p:tag name="VERTICALOFFSET" val="0"/>
  <p:tag name="HORIZONTALOFFSET" val="0"/>
  <p:tag name="CUSTOMNAME" val="%f_Resized"/>
  <p:tag name="NAMEOPTION" val="RESIZED_LAST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sentation4">
  <a:themeElements>
    <a:clrScheme name="Indezine.com Green Grey">
      <a:dk1>
        <a:sysClr val="windowText" lastClr="000000"/>
      </a:dk1>
      <a:lt1>
        <a:sysClr val="window" lastClr="FFFFFF"/>
      </a:lt1>
      <a:dk2>
        <a:srgbClr val="006633"/>
      </a:dk2>
      <a:lt2>
        <a:srgbClr val="DBFFE4"/>
      </a:lt2>
      <a:accent1>
        <a:srgbClr val="00996E"/>
      </a:accent1>
      <a:accent2>
        <a:srgbClr val="8C8A00"/>
      </a:accent2>
      <a:accent3>
        <a:srgbClr val="008C85"/>
      </a:accent3>
      <a:accent4>
        <a:srgbClr val="008C29"/>
      </a:accent4>
      <a:accent5>
        <a:srgbClr val="8C6C00"/>
      </a:accent5>
      <a:accent6>
        <a:srgbClr val="007AB2"/>
      </a:accent6>
      <a:hlink>
        <a:srgbClr val="8F359B"/>
      </a:hlink>
      <a:folHlink>
        <a:srgbClr val="7F332B"/>
      </a:folHlink>
    </a:clrScheme>
    <a:fontScheme name="Indezine.com Green Grey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Indezine.com Green Gre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/>
  <a:extraClrSchemeLst>
    <a:extraClrScheme>
      <a:clrScheme name="Indezine.com Green Grey">
        <a:dk1>
          <a:sysClr val="windowText" lastClr="000000"/>
        </a:dk1>
        <a:lt1>
          <a:sysClr val="window" lastClr="FFFFFF"/>
        </a:lt1>
        <a:dk2>
          <a:srgbClr val="006633"/>
        </a:dk2>
        <a:lt2>
          <a:srgbClr val="DBFFE4"/>
        </a:lt2>
        <a:accent1>
          <a:srgbClr val="00996E"/>
        </a:accent1>
        <a:accent2>
          <a:srgbClr val="8C8A00"/>
        </a:accent2>
        <a:accent3>
          <a:srgbClr val="008C85"/>
        </a:accent3>
        <a:accent4>
          <a:srgbClr val="008C29"/>
        </a:accent4>
        <a:accent5>
          <a:srgbClr val="8C6C00"/>
        </a:accent5>
        <a:accent6>
          <a:srgbClr val="007AB2"/>
        </a:accent6>
        <a:hlink>
          <a:srgbClr val="8F359B"/>
        </a:hlink>
        <a:folHlink>
          <a:srgbClr val="7F332B"/>
        </a:folHlink>
      </a:clrScheme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Presentation4</Template>
  <TotalTime>44</TotalTime>
  <Words>162</Words>
  <Application>Microsoft Office PowerPoint</Application>
  <PresentationFormat>Custom</PresentationFormat>
  <Paragraphs>6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Presentation4</vt:lpstr>
      <vt:lpstr>Drone Footage Of Greenland's Melting Ice Sheet Is Stunning, Terrifying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Drone Footage Of Greenland's Melting Ice Sheet Is Stunning, Terrifying</dc:title>
  <dc:creator>Naumann, Joseph A.</dc:creator>
  <cp:lastModifiedBy>Naumann, Joseph A.</cp:lastModifiedBy>
  <cp:revision>5</cp:revision>
  <dcterms:created xsi:type="dcterms:W3CDTF">2015-10-28T11:25:40Z</dcterms:created>
  <dcterms:modified xsi:type="dcterms:W3CDTF">2015-10-28T12:22:55Z</dcterms:modified>
</cp:coreProperties>
</file>