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00"/>
  </p:normalViewPr>
  <p:slideViewPr>
    <p:cSldViewPr snapToGrid="0">
      <p:cViewPr varScale="1">
        <p:scale>
          <a:sx n="87" d="100"/>
          <a:sy n="87" d="100"/>
        </p:scale>
        <p:origin x="6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0A7AB7-3912-4B8D-9441-7494C6DDD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35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4179F0-076C-401D-9470-0D0BF64ED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EB22E-8270-4567-80DB-D00CAD05C2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6E5FE-57ED-499D-AD98-D64BBFDEA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4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381F93-91C0-44A6-9878-663453750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73093-6637-4774-B327-FC1823DFA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27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595D6-8AE6-4D34-AAEE-DD370F437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3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838EA-C5DE-4220-AEA9-7358C06E28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1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33E45-5229-4CA5-93E5-03A8B3F5D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E52E1-C811-43DD-AC51-217CD6DEAC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16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CBF5A-8E76-4D4F-8A2A-F828B912F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8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034E3-FB8B-4CAD-8F4C-FBB6E8C86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8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C5F62-7C4B-48D7-BBE5-418C628D6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35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9D331-EEB8-4890-A319-7173AE47B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DEBD7-F35E-4041-A725-31DF6C5AA8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53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6F6EB-9FC0-4680-BC87-DE634904B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7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36E32-895C-44B4-BFD1-24723515A0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9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424C0-1BFC-46BE-94E0-239392298D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4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9DF45-42A5-4CFC-9CA8-6118C674BD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BB273-F7B4-4884-868E-9A8C3B63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3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B9BC0-95B0-4795-8921-2E722BBB79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C7B0B-2C14-4A5A-B679-DF28C9F36F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8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DAA8C-3A82-4F9B-9208-1640E8549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2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F64DE8-C442-472C-8D72-151D998251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B0DC67-18C0-4CF6-B472-46D7496FC6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Breathtaking </a:t>
            </a:r>
            <a:r>
              <a:rPr lang="en-US" dirty="0" smtClean="0"/>
              <a:t>Cloud Tsunami </a:t>
            </a:r>
            <a:r>
              <a:rPr lang="en-US" dirty="0"/>
              <a:t>Rolls Over Sydney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440" y="396607"/>
            <a:ext cx="8733736" cy="6268598"/>
          </a:xfrm>
        </p:spPr>
        <p:txBody>
          <a:bodyPr/>
          <a:lstStyle/>
          <a:p>
            <a:r>
              <a:rPr lang="en-US" dirty="0"/>
              <a:t> Last Friday, a “cloud tsunami” startled the residents of New South Wales, Australia. Technically a “shelf cloud,” those on Bondi Beach saw what appeared to be a massive, several-kilometer-long wave stretching across the sky. The Australian Bureau of Meteorology issued warnings to the surrounding areas due to thunderstorms, heavy rains, and strong winds.</a:t>
            </a:r>
          </a:p>
          <a:p>
            <a:r>
              <a:rPr lang="en-US" dirty="0"/>
              <a:t>“[The shelf cloud] is created by a cold outflow from a thunderstorm lifting the moist air very abruptly, it is an outflow feature from a thunderstorm,” forecaster Christopher Webb explained to The Daily Telegraph. “When the rain from the thunderstorm comes vertically down it drags the air with it, it spreads horizontally and forms a gust front, you get the humid air being lifted abruptly from the outflow of the thunderstorm.”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469"/>
            <a:ext cx="9144000" cy="55487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105"/>
            <a:ext cx="9144000" cy="51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1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5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75" y="1066532"/>
            <a:ext cx="9144000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2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1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677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783_slide">
  <a:themeElements>
    <a:clrScheme name="Office Theme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australia map</Template>
  <TotalTime>11</TotalTime>
  <Words>152</Words>
  <Application>Microsoft Office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Ind_0783_slide</vt:lpstr>
      <vt:lpstr>1_Default Design</vt:lpstr>
      <vt:lpstr>Breathtaking Cloud Tsunami Rolls Over Sydney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Breathtaking Cloud Tsunami Rolls Over Sydney</dc:title>
  <dc:creator>Joseph Naumann</dc:creator>
  <cp:lastModifiedBy>Joseph Naumann</cp:lastModifiedBy>
  <cp:revision>2</cp:revision>
  <dcterms:created xsi:type="dcterms:W3CDTF">2015-11-26T01:17:16Z</dcterms:created>
  <dcterms:modified xsi:type="dcterms:W3CDTF">2015-11-26T01:28:56Z</dcterms:modified>
</cp:coreProperties>
</file>