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7"/>
  </p:notesMasterIdLst>
  <p:sldIdLst>
    <p:sldId id="256" r:id="rId3"/>
    <p:sldId id="291"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100" d="100"/>
          <a:sy n="100" d="100"/>
        </p:scale>
        <p:origin x="-63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8F33A53-CB2C-454C-95CD-D0DACAFE14C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734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7348" name="Rectangle 4"/>
          <p:cNvSpPr>
            <a:spLocks noGrp="1" noChangeArrowheads="1"/>
          </p:cNvSpPr>
          <p:nvPr>
            <p:ph type="dt" sz="half" idx="2"/>
          </p:nvPr>
        </p:nvSpPr>
        <p:spPr/>
        <p:txBody>
          <a:bodyPr/>
          <a:lstStyle>
            <a:lvl1pPr>
              <a:defRPr/>
            </a:lvl1pPr>
          </a:lstStyle>
          <a:p>
            <a:endParaRPr lang="en-US"/>
          </a:p>
        </p:txBody>
      </p:sp>
      <p:sp>
        <p:nvSpPr>
          <p:cNvPr id="57349" name="Rectangle 5"/>
          <p:cNvSpPr>
            <a:spLocks noGrp="1" noChangeArrowheads="1"/>
          </p:cNvSpPr>
          <p:nvPr>
            <p:ph type="ftr" sz="quarter" idx="3"/>
          </p:nvPr>
        </p:nvSpPr>
        <p:spPr/>
        <p:txBody>
          <a:bodyPr/>
          <a:lstStyle>
            <a:lvl1pPr>
              <a:defRPr/>
            </a:lvl1pPr>
          </a:lstStyle>
          <a:p>
            <a:endParaRPr lang="en-US"/>
          </a:p>
        </p:txBody>
      </p:sp>
      <p:sp>
        <p:nvSpPr>
          <p:cNvPr id="57350" name="Rectangle 6"/>
          <p:cNvSpPr>
            <a:spLocks noGrp="1" noChangeArrowheads="1"/>
          </p:cNvSpPr>
          <p:nvPr>
            <p:ph type="sldNum" sz="quarter" idx="4"/>
          </p:nvPr>
        </p:nvSpPr>
        <p:spPr/>
        <p:txBody>
          <a:bodyPr/>
          <a:lstStyle>
            <a:lvl1pPr>
              <a:defRPr/>
            </a:lvl1pPr>
          </a:lstStyle>
          <a:p>
            <a:fld id="{B0EF6E2C-DA8F-4EFB-A636-DBD7B9E5332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D578FD-22CD-4949-A82E-17228D77A98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CAFF04-F30C-4C0E-9E57-949852BDFEF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64515"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64516"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64517" name="Rectangle 5"/>
          <p:cNvSpPr>
            <a:spLocks noGrp="1" noChangeArrowheads="1"/>
          </p:cNvSpPr>
          <p:nvPr>
            <p:ph type="dt" sz="half" idx="2"/>
          </p:nvPr>
        </p:nvSpPr>
        <p:spPr/>
        <p:txBody>
          <a:bodyPr/>
          <a:lstStyle>
            <a:lvl1pPr>
              <a:defRPr/>
            </a:lvl1pPr>
          </a:lstStyle>
          <a:p>
            <a:endParaRPr lang="en-US"/>
          </a:p>
        </p:txBody>
      </p:sp>
      <p:sp>
        <p:nvSpPr>
          <p:cNvPr id="64518" name="Rectangle 6"/>
          <p:cNvSpPr>
            <a:spLocks noGrp="1" noChangeArrowheads="1"/>
          </p:cNvSpPr>
          <p:nvPr>
            <p:ph type="ftr" sz="quarter" idx="3"/>
          </p:nvPr>
        </p:nvSpPr>
        <p:spPr/>
        <p:txBody>
          <a:bodyPr/>
          <a:lstStyle>
            <a:lvl1pPr>
              <a:defRPr/>
            </a:lvl1pPr>
          </a:lstStyle>
          <a:p>
            <a:endParaRPr lang="en-US"/>
          </a:p>
        </p:txBody>
      </p:sp>
      <p:sp>
        <p:nvSpPr>
          <p:cNvPr id="64519" name="Rectangle 7"/>
          <p:cNvSpPr>
            <a:spLocks noGrp="1" noChangeArrowheads="1"/>
          </p:cNvSpPr>
          <p:nvPr>
            <p:ph type="sldNum" sz="quarter" idx="4"/>
          </p:nvPr>
        </p:nvSpPr>
        <p:spPr/>
        <p:txBody>
          <a:bodyPr/>
          <a:lstStyle>
            <a:lvl1pPr>
              <a:defRPr/>
            </a:lvl1pPr>
          </a:lstStyle>
          <a:p>
            <a:fld id="{05FD56B5-F884-435F-AFA2-A26933269AD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3E3AE3-9B4E-4416-8D68-F80AB4379B4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25A7FF-DECA-4A45-9829-C134CC9028D9}"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49EA13-FFB8-473E-A47C-2919D28CBA7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7216B82-1481-4BFB-913D-B92C4640803C}"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904E80F-A69A-4C73-AF5D-4E608F93415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56A30BF-5513-43C2-A1CA-2820300DF7C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6E0A12-3FE4-4083-8891-793A27D5377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9D8035-5DA9-4372-B088-422C52D8C343}"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843C36-3931-459B-9176-8DAFE2C9A86D}"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611BED-1EAF-4D24-9A26-66A16EAA7E4A}"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718F2D-EF63-4714-9D53-1263738EF86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25602E-D70C-40F7-99B7-B2868330F9A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176C5D5-F8DC-402F-BB5B-33AFFDCC110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8572299-5E22-4BAA-8AB1-92074340A39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02463C4-787B-4399-9CA6-7F04FC701DE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94A4C00-D2F7-4BBA-8AD2-31DACD6B8F3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958EEF-4D84-46A2-8F9B-CC53D533D20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2CB637A-3105-41C0-B407-8CB090B62B4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189B916-84EB-4C2B-A625-5DE63267A99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63491"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3492"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49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6349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6349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BEA963B-2FA6-45A8-BD34-C6A4F005836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2390775" y="2130425"/>
            <a:ext cx="5111750" cy="955675"/>
          </a:xfrm>
        </p:spPr>
        <p:txBody>
          <a:bodyPr>
            <a:scene3d>
              <a:camera prst="orthographicFront"/>
              <a:lightRig rig="threePt" dir="t"/>
            </a:scene3d>
            <a:sp3d extrusionH="57150">
              <a:bevelT w="38100" h="38100"/>
            </a:sp3d>
          </a:bodyPr>
          <a:lstStyle/>
          <a:p>
            <a:r>
              <a:rPr lang="en-US" b="1" dirty="0" smtClean="0">
                <a:ln w="18000">
                  <a:solidFill>
                    <a:schemeClr val="accent2">
                      <a:satMod val="140000"/>
                    </a:schemeClr>
                  </a:solidFill>
                  <a:prstDash val="solid"/>
                  <a:miter lim="800000"/>
                </a:ln>
                <a:solidFill>
                  <a:schemeClr val="bg1">
                    <a:lumMod val="60000"/>
                    <a:lumOff val="40000"/>
                  </a:schemeClr>
                </a:solidFill>
                <a:effectLst>
                  <a:glow rad="228600">
                    <a:schemeClr val="accent2">
                      <a:satMod val="175000"/>
                      <a:alpha val="40000"/>
                    </a:schemeClr>
                  </a:glow>
                  <a:outerShdw blurRad="25500" dist="23000" dir="7020000" algn="tl">
                    <a:srgbClr val="000000">
                      <a:alpha val="50000"/>
                    </a:srgbClr>
                  </a:outerShdw>
                </a:effectLst>
                <a:latin typeface="Arial Black" pitchFamily="34" charset="0"/>
              </a:rPr>
              <a:t>Electrifying Moments</a:t>
            </a:r>
            <a:endParaRPr lang="en-US" b="1" dirty="0">
              <a:ln w="18000">
                <a:solidFill>
                  <a:schemeClr val="accent2">
                    <a:satMod val="140000"/>
                  </a:schemeClr>
                </a:solidFill>
                <a:prstDash val="solid"/>
                <a:miter lim="800000"/>
              </a:ln>
              <a:solidFill>
                <a:schemeClr val="bg1">
                  <a:lumMod val="60000"/>
                  <a:lumOff val="40000"/>
                </a:schemeClr>
              </a:solidFill>
              <a:effectLst>
                <a:glow rad="228600">
                  <a:schemeClr val="accent2">
                    <a:satMod val="175000"/>
                    <a:alpha val="40000"/>
                  </a:schemeClr>
                </a:glow>
                <a:outerShdw blurRad="25500" dist="23000" dir="7020000" algn="tl">
                  <a:srgbClr val="000000">
                    <a:alpha val="50000"/>
                  </a:srgbClr>
                </a:outerShdw>
              </a:effectLst>
              <a:latin typeface="Arial Black" pitchFamily="34" charset="0"/>
            </a:endParaRPr>
          </a:p>
        </p:txBody>
      </p:sp>
      <p:sp>
        <p:nvSpPr>
          <p:cNvPr id="91139" name="Rectangle 3"/>
          <p:cNvSpPr>
            <a:spLocks noGrp="1" noChangeArrowheads="1"/>
          </p:cNvSpPr>
          <p:nvPr>
            <p:ph type="subTitle" idx="1"/>
          </p:nvPr>
        </p:nvSpPr>
        <p:spPr/>
        <p:txBody>
          <a:bodyPr/>
          <a:lstStyle/>
          <a:p>
            <a:pPr algn="ctr"/>
            <a:r>
              <a:rPr lang="en-US" b="1" spc="300" dirty="0" smtClean="0">
                <a:ln w="18000">
                  <a:solidFill>
                    <a:schemeClr val="accent2">
                      <a:satMod val="140000"/>
                    </a:schemeClr>
                  </a:solidFill>
                  <a:prstDash val="solid"/>
                  <a:miter lim="800000"/>
                </a:ln>
                <a:noFill/>
                <a:effectLst>
                  <a:glow rad="228600">
                    <a:schemeClr val="accent3">
                      <a:satMod val="175000"/>
                      <a:alpha val="40000"/>
                    </a:schemeClr>
                  </a:glow>
                  <a:outerShdw blurRad="25500" dist="23000" dir="7020000" algn="tl">
                    <a:srgbClr val="000000">
                      <a:alpha val="50000"/>
                    </a:srgbClr>
                  </a:outerShdw>
                </a:effectLst>
              </a:rPr>
              <a:t>Electrifying pictures of lightning and thunderstorms</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00125"/>
          </a:xfrm>
        </p:spPr>
        <p:txBody>
          <a:bodyPr/>
          <a:lstStyle/>
          <a:p>
            <a:r>
              <a:rPr lang="en-US" sz="2800" dirty="0" smtClean="0"/>
              <a:t>Lightning strikes near the Empire State Building during a severe thunderstorm in a sweltering New York</a:t>
            </a:r>
            <a:endParaRPr lang="en-US" sz="2800" dirty="0"/>
          </a:p>
        </p:txBody>
      </p:sp>
      <p:pic>
        <p:nvPicPr>
          <p:cNvPr id="104450" name="Picture 2"/>
          <p:cNvPicPr>
            <a:picLocks noChangeAspect="1" noChangeArrowheads="1"/>
          </p:cNvPicPr>
          <p:nvPr/>
        </p:nvPicPr>
        <p:blipFill>
          <a:blip r:embed="rId2" cstate="print"/>
          <a:srcRect/>
          <a:stretch>
            <a:fillRect/>
          </a:stretch>
        </p:blipFill>
        <p:spPr bwMode="auto">
          <a:xfrm>
            <a:off x="128111" y="1001660"/>
            <a:ext cx="8873014" cy="57245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38225"/>
          </a:xfrm>
        </p:spPr>
        <p:txBody>
          <a:bodyPr/>
          <a:lstStyle/>
          <a:p>
            <a:r>
              <a:rPr lang="en-US" sz="2800" dirty="0" smtClean="0"/>
              <a:t>Lightning illuminates the sky during a thunderstorm over the Swiss Federal Palace in Bern</a:t>
            </a:r>
            <a:endParaRPr lang="en-US" sz="2800" dirty="0"/>
          </a:p>
        </p:txBody>
      </p:sp>
      <p:pic>
        <p:nvPicPr>
          <p:cNvPr id="105474" name="Picture 2"/>
          <p:cNvPicPr>
            <a:picLocks noChangeAspect="1" noChangeArrowheads="1"/>
          </p:cNvPicPr>
          <p:nvPr/>
        </p:nvPicPr>
        <p:blipFill>
          <a:blip r:embed="rId2" cstate="print"/>
          <a:srcRect/>
          <a:stretch>
            <a:fillRect/>
          </a:stretch>
        </p:blipFill>
        <p:spPr bwMode="auto">
          <a:xfrm>
            <a:off x="163829" y="1047748"/>
            <a:ext cx="8770621" cy="5658466"/>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p:cNvPicPr>
            <a:picLocks noChangeAspect="1" noChangeArrowheads="1"/>
          </p:cNvPicPr>
          <p:nvPr/>
        </p:nvPicPr>
        <p:blipFill>
          <a:blip r:embed="rId2" cstate="print"/>
          <a:srcRect/>
          <a:stretch>
            <a:fillRect/>
          </a:stretch>
        </p:blipFill>
        <p:spPr bwMode="auto">
          <a:xfrm>
            <a:off x="-304800" y="-228600"/>
            <a:ext cx="9448800" cy="7086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Tornado and lightening</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7522" name="Picture 2"/>
          <p:cNvPicPr>
            <a:picLocks noChangeAspect="1" noChangeArrowheads="1"/>
          </p:cNvPicPr>
          <p:nvPr/>
        </p:nvPicPr>
        <p:blipFill>
          <a:blip r:embed="rId2" cstate="print"/>
          <a:srcRect/>
          <a:stretch>
            <a:fillRect/>
          </a:stretch>
        </p:blipFill>
        <p:spPr bwMode="auto">
          <a:xfrm>
            <a:off x="1439192" y="0"/>
            <a:ext cx="6295107" cy="6890281"/>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0" y="190500"/>
            <a:ext cx="9144000" cy="634481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Arizona Desert</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0" y="0"/>
            <a:ext cx="9324975" cy="6993731"/>
          </a:xfrm>
          <a:prstGeom prst="rect">
            <a:avLst/>
          </a:prstGeom>
          <a:noFill/>
          <a:ln w="9525">
            <a:noFill/>
            <a:miter lim="800000"/>
            <a:headEnd/>
            <a:tailEnd/>
          </a:ln>
        </p:spPr>
      </p:pic>
      <p:sp>
        <p:nvSpPr>
          <p:cNvPr id="2" name="Title 1"/>
          <p:cNvSpPr>
            <a:spLocks noGrp="1"/>
          </p:cNvSpPr>
          <p:nvPr>
            <p:ph type="title"/>
          </p:nvPr>
        </p:nvSpPr>
        <p:spPr>
          <a:xfrm>
            <a:off x="722313" y="5427663"/>
            <a:ext cx="8226425" cy="1143000"/>
          </a:xfrm>
        </p:spPr>
        <p:txBody>
          <a:bodyPr/>
          <a:lstStyle/>
          <a:p>
            <a:r>
              <a:rPr lang="en-US" dirty="0" smtClean="0"/>
              <a:t>Lightening around the Capital Building, D.C.</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60338" y="5580063"/>
            <a:ext cx="8226425" cy="1143000"/>
          </a:xfrm>
        </p:spPr>
        <p:txBody>
          <a:bodyPr/>
          <a:lstStyle/>
          <a:p>
            <a:r>
              <a:rPr lang="en-US" dirty="0" smtClean="0"/>
              <a:t>Shanghai, China</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0"/>
            <a:ext cx="8226425" cy="754062"/>
          </a:xfrm>
        </p:spPr>
        <p:txBody>
          <a:bodyPr/>
          <a:lstStyle/>
          <a:p>
            <a:r>
              <a:rPr lang="en-US" dirty="0" smtClean="0"/>
              <a:t>Brisbane, Australia</a:t>
            </a:r>
            <a:endParaRPr lang="en-US" dirty="0"/>
          </a:p>
        </p:txBody>
      </p:sp>
      <p:pic>
        <p:nvPicPr>
          <p:cNvPr id="111618" name="Picture 2"/>
          <p:cNvPicPr>
            <a:picLocks noChangeAspect="1" noChangeArrowheads="1"/>
          </p:cNvPicPr>
          <p:nvPr/>
        </p:nvPicPr>
        <p:blipFill>
          <a:blip r:embed="rId2" cstate="print"/>
          <a:srcRect/>
          <a:stretch>
            <a:fillRect/>
          </a:stretch>
        </p:blipFill>
        <p:spPr bwMode="auto">
          <a:xfrm>
            <a:off x="180974" y="796442"/>
            <a:ext cx="8801101" cy="586153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3" y="0"/>
            <a:ext cx="8226425" cy="819150"/>
          </a:xfrm>
        </p:spPr>
        <p:txBody>
          <a:bodyPr/>
          <a:lstStyle/>
          <a:p>
            <a:r>
              <a:rPr lang="en-US" dirty="0" smtClean="0"/>
              <a:t>Kansas City, MO</a:t>
            </a:r>
            <a:endParaRPr lang="en-US" dirty="0"/>
          </a:p>
        </p:txBody>
      </p:sp>
      <p:pic>
        <p:nvPicPr>
          <p:cNvPr id="112642" name="Picture 2"/>
          <p:cNvPicPr>
            <a:picLocks noChangeAspect="1" noChangeArrowheads="1"/>
          </p:cNvPicPr>
          <p:nvPr/>
        </p:nvPicPr>
        <p:blipFill>
          <a:blip r:embed="rId2" cstate="print"/>
          <a:srcRect/>
          <a:stretch>
            <a:fillRect/>
          </a:stretch>
        </p:blipFill>
        <p:spPr bwMode="auto">
          <a:xfrm>
            <a:off x="171449" y="937320"/>
            <a:ext cx="8810625" cy="571589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36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9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274637"/>
            <a:ext cx="2390776" cy="3287713"/>
          </a:xfrm>
        </p:spPr>
        <p:txBody>
          <a:bodyPr/>
          <a:lstStyle/>
          <a:p>
            <a:pPr algn="ctr"/>
            <a:r>
              <a:rPr lang="en-US" dirty="0" smtClean="0"/>
              <a:t>Helsinki, Finland</a:t>
            </a:r>
            <a:endParaRPr lang="en-US" dirty="0"/>
          </a:p>
        </p:txBody>
      </p:sp>
      <p:pic>
        <p:nvPicPr>
          <p:cNvPr id="114690" name="Picture 2"/>
          <p:cNvPicPr>
            <a:picLocks noChangeAspect="1" noChangeArrowheads="1"/>
          </p:cNvPicPr>
          <p:nvPr/>
        </p:nvPicPr>
        <p:blipFill>
          <a:blip r:embed="rId2" cstate="print"/>
          <a:srcRect/>
          <a:stretch>
            <a:fillRect/>
          </a:stretch>
        </p:blipFill>
        <p:spPr bwMode="auto">
          <a:xfrm>
            <a:off x="2681289" y="0"/>
            <a:ext cx="6462711" cy="690841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2743200" cy="3459163"/>
          </a:xfrm>
        </p:spPr>
        <p:txBody>
          <a:bodyPr/>
          <a:lstStyle/>
          <a:p>
            <a:pPr algn="ctr"/>
            <a:r>
              <a:rPr lang="en-US" dirty="0" smtClean="0"/>
              <a:t>Philadelphia, Pennsy</a:t>
            </a:r>
            <a:r>
              <a:rPr lang="en-US" dirty="0" smtClean="0"/>
              <a:t>l</a:t>
            </a:r>
            <a:r>
              <a:rPr lang="en-US" dirty="0" smtClean="0"/>
              <a:t>vania</a:t>
            </a:r>
            <a:endParaRPr lang="en-US" dirty="0"/>
          </a:p>
        </p:txBody>
      </p:sp>
      <p:pic>
        <p:nvPicPr>
          <p:cNvPr id="115714" name="Picture 2"/>
          <p:cNvPicPr>
            <a:picLocks noChangeAspect="1" noChangeArrowheads="1"/>
          </p:cNvPicPr>
          <p:nvPr/>
        </p:nvPicPr>
        <p:blipFill>
          <a:blip r:embed="rId2" cstate="print"/>
          <a:srcRect r="6413"/>
          <a:stretch>
            <a:fillRect/>
          </a:stretch>
        </p:blipFill>
        <p:spPr bwMode="auto">
          <a:xfrm>
            <a:off x="2889192" y="0"/>
            <a:ext cx="6254808"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801755" cy="2930678"/>
          </a:xfrm>
        </p:spPr>
        <p:txBody>
          <a:bodyPr/>
          <a:lstStyle/>
          <a:p>
            <a:r>
              <a:rPr lang="en-US" dirty="0" smtClean="0"/>
              <a:t>Dubai – the world’s tallest building</a:t>
            </a:r>
            <a:endParaRPr lang="en-US" dirty="0"/>
          </a:p>
        </p:txBody>
      </p:sp>
      <p:pic>
        <p:nvPicPr>
          <p:cNvPr id="116738" name="Picture 2"/>
          <p:cNvPicPr>
            <a:picLocks noChangeAspect="1" noChangeArrowheads="1"/>
          </p:cNvPicPr>
          <p:nvPr/>
        </p:nvPicPr>
        <p:blipFill>
          <a:blip r:embed="rId2" cstate="print"/>
          <a:srcRect/>
          <a:stretch>
            <a:fillRect/>
          </a:stretch>
        </p:blipFill>
        <p:spPr bwMode="auto">
          <a:xfrm>
            <a:off x="4532671" y="-1"/>
            <a:ext cx="4611329" cy="6921319"/>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Lightning damage</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776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Cows killed by lightning striking the barbed wire fence they were huddled against.</a:t>
            </a:r>
            <a:endParaRPr lang="en-US" dirty="0"/>
          </a:p>
        </p:txBody>
      </p:sp>
      <p:pic>
        <p:nvPicPr>
          <p:cNvPr id="118786" name="Picture 2"/>
          <p:cNvPicPr>
            <a:picLocks noChangeAspect="1" noChangeArrowheads="1"/>
          </p:cNvPicPr>
          <p:nvPr/>
        </p:nvPicPr>
        <p:blipFill>
          <a:blip r:embed="rId2" cstate="print"/>
          <a:srcRect/>
          <a:stretch>
            <a:fillRect/>
          </a:stretch>
        </p:blipFill>
        <p:spPr bwMode="auto">
          <a:xfrm>
            <a:off x="138113" y="1600199"/>
            <a:ext cx="8929688" cy="35718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98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Crude Oil Tank</a:t>
            </a:r>
            <a:endParaRPr lang="en-US" dirty="0"/>
          </a:p>
        </p:txBody>
      </p:sp>
      <p:pic>
        <p:nvPicPr>
          <p:cNvPr id="120834" name="Picture 2"/>
          <p:cNvPicPr>
            <a:picLocks noChangeAspect="1" noChangeArrowheads="1"/>
          </p:cNvPicPr>
          <p:nvPr/>
        </p:nvPicPr>
        <p:blipFill>
          <a:blip r:embed="rId2" cstate="print"/>
          <a:srcRect/>
          <a:stretch>
            <a:fillRect/>
          </a:stretch>
        </p:blipFill>
        <p:spPr bwMode="auto">
          <a:xfrm>
            <a:off x="790575" y="1576388"/>
            <a:ext cx="7620000" cy="505777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185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883" name="Picture 3"/>
          <p:cNvPicPr>
            <a:picLocks noChangeAspect="1" noChangeArrowheads="1"/>
          </p:cNvPicPr>
          <p:nvPr/>
        </p:nvPicPr>
        <p:blipFill>
          <a:blip r:embed="rId2" cstate="print"/>
          <a:srcRect/>
          <a:stretch>
            <a:fillRect/>
          </a:stretch>
        </p:blipFill>
        <p:spPr bwMode="auto">
          <a:xfrm>
            <a:off x="190500" y="566738"/>
            <a:ext cx="8763000" cy="57245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9143999" cy="1581149"/>
          </a:xfrm>
        </p:spPr>
        <p:txBody>
          <a:bodyPr/>
          <a:lstStyle/>
          <a:p>
            <a:r>
              <a:rPr lang="en-US" sz="2400" dirty="0" smtClean="0"/>
              <a:t>This composite shot was taken as a summer electrical storm hit Athens, Greece. Photographer Chris Kotsiopoulos dashed from his home to the Olympic Stadium when he heard the thunder and lightning and came back with this awesome shot.</a:t>
            </a:r>
            <a:endParaRPr lang="en-US" sz="2400" dirty="0"/>
          </a:p>
        </p:txBody>
      </p:sp>
      <p:pic>
        <p:nvPicPr>
          <p:cNvPr id="7" name="Picture 4"/>
          <p:cNvPicPr>
            <a:picLocks noChangeAspect="1" noChangeArrowheads="1"/>
          </p:cNvPicPr>
          <p:nvPr/>
        </p:nvPicPr>
        <p:blipFill>
          <a:blip r:embed="rId2" cstate="print"/>
          <a:srcRect/>
          <a:stretch>
            <a:fillRect/>
          </a:stretch>
        </p:blipFill>
        <p:spPr bwMode="auto">
          <a:xfrm>
            <a:off x="819150" y="1684712"/>
            <a:ext cx="7534275" cy="5018799"/>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390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49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5954" name="Picture 2"/>
          <p:cNvPicPr>
            <a:picLocks noChangeAspect="1" noChangeArrowheads="1"/>
          </p:cNvPicPr>
          <p:nvPr/>
        </p:nvPicPr>
        <p:blipFill>
          <a:blip r:embed="rId2" cstate="print"/>
          <a:srcRect/>
          <a:stretch>
            <a:fillRect/>
          </a:stretch>
        </p:blipFill>
        <p:spPr bwMode="auto">
          <a:xfrm>
            <a:off x="-103909" y="0"/>
            <a:ext cx="9351818"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69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8002" name="Picture 2"/>
          <p:cNvPicPr>
            <a:picLocks noChangeAspect="1" noChangeArrowheads="1"/>
          </p:cNvPicPr>
          <p:nvPr/>
        </p:nvPicPr>
        <p:blipFill>
          <a:blip r:embed="rId2" cstate="print"/>
          <a:srcRect/>
          <a:stretch>
            <a:fillRect/>
          </a:stretch>
        </p:blipFill>
        <p:spPr bwMode="auto">
          <a:xfrm>
            <a:off x="1828800" y="76200"/>
            <a:ext cx="5486400" cy="6705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63" y="0"/>
            <a:ext cx="8226425" cy="1143000"/>
          </a:xfrm>
        </p:spPr>
        <p:txBody>
          <a:bodyPr/>
          <a:lstStyle/>
          <a:p>
            <a:r>
              <a:rPr lang="en-US" sz="2800" dirty="0" smtClean="0"/>
              <a:t>Lightning strikes the top of a building in </a:t>
            </a:r>
            <a:r>
              <a:rPr lang="en-US" sz="2800" dirty="0" err="1" smtClean="0"/>
              <a:t>Foshan</a:t>
            </a:r>
            <a:r>
              <a:rPr lang="en-US" sz="2800" dirty="0" smtClean="0"/>
              <a:t> in south China's Guangdong province</a:t>
            </a:r>
            <a:endParaRPr lang="en-US" sz="2800" dirty="0"/>
          </a:p>
        </p:txBody>
      </p:sp>
      <p:pic>
        <p:nvPicPr>
          <p:cNvPr id="98306" name="Picture 2"/>
          <p:cNvPicPr>
            <a:picLocks noChangeAspect="1" noChangeArrowheads="1"/>
          </p:cNvPicPr>
          <p:nvPr/>
        </p:nvPicPr>
        <p:blipFill>
          <a:blip r:embed="rId2" cstate="print"/>
          <a:srcRect/>
          <a:stretch>
            <a:fillRect/>
          </a:stretch>
        </p:blipFill>
        <p:spPr bwMode="auto">
          <a:xfrm>
            <a:off x="1905000" y="1352548"/>
            <a:ext cx="5381626" cy="538162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7"/>
            <a:ext cx="3592512" cy="3887787"/>
          </a:xfrm>
        </p:spPr>
        <p:txBody>
          <a:bodyPr/>
          <a:lstStyle/>
          <a:p>
            <a:r>
              <a:rPr lang="en-US" dirty="0" smtClean="0"/>
              <a:t>Lightning strikes the </a:t>
            </a:r>
            <a:r>
              <a:rPr lang="en-US" dirty="0" err="1" smtClean="0"/>
              <a:t>Hillbrow</a:t>
            </a:r>
            <a:r>
              <a:rPr lang="en-US" dirty="0" smtClean="0"/>
              <a:t> Telkom Tower in Johannesburg, South Africa</a:t>
            </a:r>
            <a:endParaRPr lang="en-US" dirty="0"/>
          </a:p>
        </p:txBody>
      </p:sp>
      <p:pic>
        <p:nvPicPr>
          <p:cNvPr id="99330" name="Picture 2"/>
          <p:cNvPicPr>
            <a:picLocks noChangeAspect="1" noChangeArrowheads="1"/>
          </p:cNvPicPr>
          <p:nvPr/>
        </p:nvPicPr>
        <p:blipFill>
          <a:blip r:embed="rId2" cstate="print"/>
          <a:srcRect l="12419" r="12258"/>
          <a:stretch>
            <a:fillRect/>
          </a:stretch>
        </p:blipFill>
        <p:spPr bwMode="auto">
          <a:xfrm>
            <a:off x="3978377" y="0"/>
            <a:ext cx="5165623"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19175"/>
          </a:xfrm>
        </p:spPr>
        <p:txBody>
          <a:bodyPr/>
          <a:lstStyle/>
          <a:p>
            <a:r>
              <a:rPr lang="en-US" sz="2800" dirty="0" smtClean="0"/>
              <a:t>Lightning bolts appear to strike both the Willis Tower and the Trump Tower in downtown Chicago</a:t>
            </a:r>
            <a:endParaRPr lang="en-US" sz="2800" dirty="0"/>
          </a:p>
        </p:txBody>
      </p:sp>
      <p:pic>
        <p:nvPicPr>
          <p:cNvPr id="100354" name="Picture 2"/>
          <p:cNvPicPr>
            <a:picLocks noChangeAspect="1" noChangeArrowheads="1"/>
          </p:cNvPicPr>
          <p:nvPr/>
        </p:nvPicPr>
        <p:blipFill>
          <a:blip r:embed="rId2" cstate="print"/>
          <a:srcRect/>
          <a:stretch>
            <a:fillRect/>
          </a:stretch>
        </p:blipFill>
        <p:spPr bwMode="auto">
          <a:xfrm>
            <a:off x="1809749" y="1190625"/>
            <a:ext cx="5534025" cy="55340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274637"/>
            <a:ext cx="3087687" cy="3373437"/>
          </a:xfrm>
        </p:spPr>
        <p:txBody>
          <a:bodyPr/>
          <a:lstStyle/>
          <a:p>
            <a:r>
              <a:rPr lang="en-US" dirty="0" smtClean="0"/>
              <a:t>Wind turbines are silhouetted by lightning in </a:t>
            </a:r>
            <a:r>
              <a:rPr lang="en-US" dirty="0" err="1" smtClean="0"/>
              <a:t>Jacobsdorf</a:t>
            </a:r>
            <a:r>
              <a:rPr lang="en-US" dirty="0" smtClean="0"/>
              <a:t>, in Brandenburg, Germany</a:t>
            </a:r>
            <a:endParaRPr lang="en-US" dirty="0"/>
          </a:p>
        </p:txBody>
      </p:sp>
      <p:pic>
        <p:nvPicPr>
          <p:cNvPr id="101378" name="Picture 2"/>
          <p:cNvPicPr>
            <a:picLocks noChangeAspect="1" noChangeArrowheads="1"/>
          </p:cNvPicPr>
          <p:nvPr/>
        </p:nvPicPr>
        <p:blipFill>
          <a:blip r:embed="rId2" cstate="print"/>
          <a:srcRect/>
          <a:stretch>
            <a:fillRect/>
          </a:stretch>
        </p:blipFill>
        <p:spPr bwMode="auto">
          <a:xfrm>
            <a:off x="3238500" y="0"/>
            <a:ext cx="5905500" cy="69532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131763"/>
            <a:ext cx="9144000" cy="1143000"/>
          </a:xfrm>
        </p:spPr>
        <p:txBody>
          <a:bodyPr/>
          <a:lstStyle/>
          <a:p>
            <a:r>
              <a:rPr lang="en-US" dirty="0" smtClean="0"/>
              <a:t>Lightning illuminates the night sky and strikes two buildings over South Beach, Miami</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971550"/>
          </a:xfrm>
        </p:spPr>
        <p:txBody>
          <a:bodyPr/>
          <a:lstStyle/>
          <a:p>
            <a:r>
              <a:rPr lang="en-US" sz="2800" dirty="0" smtClean="0"/>
              <a:t>Lightning striking near the Houses of Parliament, in London</a:t>
            </a:r>
            <a:endParaRPr lang="en-US" sz="2800" dirty="0"/>
          </a:p>
        </p:txBody>
      </p:sp>
      <p:pic>
        <p:nvPicPr>
          <p:cNvPr id="103426" name="Picture 2"/>
          <p:cNvPicPr>
            <a:picLocks noChangeAspect="1" noChangeArrowheads="1"/>
          </p:cNvPicPr>
          <p:nvPr/>
        </p:nvPicPr>
        <p:blipFill>
          <a:blip r:embed="rId2" cstate="print"/>
          <a:srcRect/>
          <a:stretch>
            <a:fillRect/>
          </a:stretch>
        </p:blipFill>
        <p:spPr bwMode="auto">
          <a:xfrm>
            <a:off x="201929" y="1056967"/>
            <a:ext cx="8742046" cy="5640030"/>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296_slide">
  <a:themeElements>
    <a:clrScheme name="Office Theme 2">
      <a:dk1>
        <a:srgbClr val="ABABAB"/>
      </a:dk1>
      <a:lt1>
        <a:srgbClr val="FFFFFF"/>
      </a:lt1>
      <a:dk2>
        <a:srgbClr val="666600"/>
      </a:dk2>
      <a:lt2>
        <a:srgbClr val="FFFFFF"/>
      </a:lt2>
      <a:accent1>
        <a:srgbClr val="E6C339"/>
      </a:accent1>
      <a:accent2>
        <a:srgbClr val="ADD92B"/>
      </a:accent2>
      <a:accent3>
        <a:srgbClr val="B8B8AA"/>
      </a:accent3>
      <a:accent4>
        <a:srgbClr val="DADADA"/>
      </a:accent4>
      <a:accent5>
        <a:srgbClr val="F0DEAE"/>
      </a:accent5>
      <a:accent6>
        <a:srgbClr val="9CC426"/>
      </a:accent6>
      <a:hlink>
        <a:srgbClr val="DEDE4E"/>
      </a:hlink>
      <a:folHlink>
        <a:srgbClr val="A1E6A1"/>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ABABAB"/>
        </a:dk1>
        <a:lt1>
          <a:srgbClr val="FFFFFF"/>
        </a:lt1>
        <a:dk2>
          <a:srgbClr val="666600"/>
        </a:dk2>
        <a:lt2>
          <a:srgbClr val="FFFFFF"/>
        </a:lt2>
        <a:accent1>
          <a:srgbClr val="CCCC14"/>
        </a:accent1>
        <a:accent2>
          <a:srgbClr val="C5D916"/>
        </a:accent2>
        <a:accent3>
          <a:srgbClr val="B8B8AA"/>
        </a:accent3>
        <a:accent4>
          <a:srgbClr val="DADADA"/>
        </a:accent4>
        <a:accent5>
          <a:srgbClr val="E2E2AA"/>
        </a:accent5>
        <a:accent6>
          <a:srgbClr val="B2C413"/>
        </a:accent6>
        <a:hlink>
          <a:srgbClr val="DEDE64"/>
        </a:hlink>
        <a:folHlink>
          <a:srgbClr val="D9E667"/>
        </a:folHlink>
      </a:clrScheme>
      <a:clrMap bg1="dk2" tx1="lt1" bg2="dk1" tx2="lt2" accent1="accent1" accent2="accent2" accent3="accent3" accent4="accent4" accent5="accent5" accent6="accent6" hlink="hlink" folHlink="folHlink"/>
    </a:extraClrScheme>
    <a:extraClrScheme>
      <a:clrScheme name="Office Theme 2">
        <a:dk1>
          <a:srgbClr val="ABABAB"/>
        </a:dk1>
        <a:lt1>
          <a:srgbClr val="FFFFFF"/>
        </a:lt1>
        <a:dk2>
          <a:srgbClr val="666600"/>
        </a:dk2>
        <a:lt2>
          <a:srgbClr val="FFFFFF"/>
        </a:lt2>
        <a:accent1>
          <a:srgbClr val="E6C339"/>
        </a:accent1>
        <a:accent2>
          <a:srgbClr val="ADD92B"/>
        </a:accent2>
        <a:accent3>
          <a:srgbClr val="B8B8AA"/>
        </a:accent3>
        <a:accent4>
          <a:srgbClr val="DADADA"/>
        </a:accent4>
        <a:accent5>
          <a:srgbClr val="F0DEAE"/>
        </a:accent5>
        <a:accent6>
          <a:srgbClr val="9CC426"/>
        </a:accent6>
        <a:hlink>
          <a:srgbClr val="DEDE4E"/>
        </a:hlink>
        <a:folHlink>
          <a:srgbClr val="A1E6A1"/>
        </a:folHlink>
      </a:clrScheme>
      <a:clrMap bg1="dk2" tx1="lt1" bg2="dk1" tx2="lt2" accent1="accent1" accent2="accent2" accent3="accent3" accent4="accent4" accent5="accent5" accent6="accent6" hlink="hlink" folHlink="folHlink"/>
    </a:extraClrScheme>
    <a:extraClrScheme>
      <a:clrScheme name="Office Theme 3">
        <a:dk1>
          <a:srgbClr val="ABABAB"/>
        </a:dk1>
        <a:lt1>
          <a:srgbClr val="FFFFFF"/>
        </a:lt1>
        <a:dk2>
          <a:srgbClr val="666600"/>
        </a:dk2>
        <a:lt2>
          <a:srgbClr val="FFFFFF"/>
        </a:lt2>
        <a:accent1>
          <a:srgbClr val="EDA6D0"/>
        </a:accent1>
        <a:accent2>
          <a:srgbClr val="CCCC14"/>
        </a:accent2>
        <a:accent3>
          <a:srgbClr val="B8B8AA"/>
        </a:accent3>
        <a:accent4>
          <a:srgbClr val="DADADA"/>
        </a:accent4>
        <a:accent5>
          <a:srgbClr val="F4D0E4"/>
        </a:accent5>
        <a:accent6>
          <a:srgbClr val="B9B911"/>
        </a:accent6>
        <a:hlink>
          <a:srgbClr val="F7C6C6"/>
        </a:hlink>
        <a:folHlink>
          <a:srgbClr val="D2CAFC"/>
        </a:folHlink>
      </a:clrScheme>
      <a:clrMap bg1="dk2" tx1="lt1" bg2="dk1" tx2="lt2" accent1="accent1" accent2="accent2" accent3="accent3" accent4="accent4" accent5="accent5" accent6="accent6" hlink="hlink" folHlink="folHlink"/>
    </a:extraClrScheme>
    <a:extraClrScheme>
      <a:clrScheme name="Office Theme 4">
        <a:dk1>
          <a:srgbClr val="ABABAB"/>
        </a:dk1>
        <a:lt1>
          <a:srgbClr val="FFFFFF"/>
        </a:lt1>
        <a:dk2>
          <a:srgbClr val="666600"/>
        </a:dk2>
        <a:lt2>
          <a:srgbClr val="FFFFFF"/>
        </a:lt2>
        <a:accent1>
          <a:srgbClr val="8ACFE6"/>
        </a:accent1>
        <a:accent2>
          <a:srgbClr val="EDB48E"/>
        </a:accent2>
        <a:accent3>
          <a:srgbClr val="B8B8AA"/>
        </a:accent3>
        <a:accent4>
          <a:srgbClr val="DADADA"/>
        </a:accent4>
        <a:accent5>
          <a:srgbClr val="C4E4F0"/>
        </a:accent5>
        <a:accent6>
          <a:srgbClr val="D7A380"/>
        </a:accent6>
        <a:hlink>
          <a:srgbClr val="EDC9FF"/>
        </a:hlink>
        <a:folHlink>
          <a:srgbClr val="DEDE4E"/>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ABABAB"/>
        </a:lt2>
        <a:accent1>
          <a:srgbClr val="CCCC14"/>
        </a:accent1>
        <a:accent2>
          <a:srgbClr val="C5D916"/>
        </a:accent2>
        <a:accent3>
          <a:srgbClr val="FFFFFF"/>
        </a:accent3>
        <a:accent4>
          <a:srgbClr val="000000"/>
        </a:accent4>
        <a:accent5>
          <a:srgbClr val="E2E2AA"/>
        </a:accent5>
        <a:accent6>
          <a:srgbClr val="B2C413"/>
        </a:accent6>
        <a:hlink>
          <a:srgbClr val="DEDE64"/>
        </a:hlink>
        <a:folHlink>
          <a:srgbClr val="D9E667"/>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ABABAB"/>
        </a:lt2>
        <a:accent1>
          <a:srgbClr val="E6C339"/>
        </a:accent1>
        <a:accent2>
          <a:srgbClr val="ADD92B"/>
        </a:accent2>
        <a:accent3>
          <a:srgbClr val="FFFFFF"/>
        </a:accent3>
        <a:accent4>
          <a:srgbClr val="000000"/>
        </a:accent4>
        <a:accent5>
          <a:srgbClr val="F0DEAE"/>
        </a:accent5>
        <a:accent6>
          <a:srgbClr val="9CC426"/>
        </a:accent6>
        <a:hlink>
          <a:srgbClr val="DEDE4E"/>
        </a:hlink>
        <a:folHlink>
          <a:srgbClr val="A1E6A1"/>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ABABAB"/>
        </a:lt2>
        <a:accent1>
          <a:srgbClr val="EDA6D0"/>
        </a:accent1>
        <a:accent2>
          <a:srgbClr val="CCCC14"/>
        </a:accent2>
        <a:accent3>
          <a:srgbClr val="FFFFFF"/>
        </a:accent3>
        <a:accent4>
          <a:srgbClr val="000000"/>
        </a:accent4>
        <a:accent5>
          <a:srgbClr val="F4D0E4"/>
        </a:accent5>
        <a:accent6>
          <a:srgbClr val="B9B911"/>
        </a:accent6>
        <a:hlink>
          <a:srgbClr val="F7C6C6"/>
        </a:hlink>
        <a:folHlink>
          <a:srgbClr val="D2CAFC"/>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ABABAB"/>
        </a:lt2>
        <a:accent1>
          <a:srgbClr val="8ACFE6"/>
        </a:accent1>
        <a:accent2>
          <a:srgbClr val="EDB48E"/>
        </a:accent2>
        <a:accent3>
          <a:srgbClr val="FFFFFF"/>
        </a:accent3>
        <a:accent4>
          <a:srgbClr val="000000"/>
        </a:accent4>
        <a:accent5>
          <a:srgbClr val="C4E4F0"/>
        </a:accent5>
        <a:accent6>
          <a:srgbClr val="D7A380"/>
        </a:accent6>
        <a:hlink>
          <a:srgbClr val="EDC9FF"/>
        </a:hlink>
        <a:folHlink>
          <a:srgbClr val="DEDE4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ABABAB"/>
      </a:dk1>
      <a:lt1>
        <a:srgbClr val="FFFFFF"/>
      </a:lt1>
      <a:dk2>
        <a:srgbClr val="666600"/>
      </a:dk2>
      <a:lt2>
        <a:srgbClr val="FFFFFF"/>
      </a:lt2>
      <a:accent1>
        <a:srgbClr val="E6C339"/>
      </a:accent1>
      <a:accent2>
        <a:srgbClr val="ADD92B"/>
      </a:accent2>
      <a:accent3>
        <a:srgbClr val="B8B8AA"/>
      </a:accent3>
      <a:accent4>
        <a:srgbClr val="DADADA"/>
      </a:accent4>
      <a:accent5>
        <a:srgbClr val="F0DEAE"/>
      </a:accent5>
      <a:accent6>
        <a:srgbClr val="9CC426"/>
      </a:accent6>
      <a:hlink>
        <a:srgbClr val="DEDE4E"/>
      </a:hlink>
      <a:folHlink>
        <a:srgbClr val="A1E6A1"/>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ABABAB"/>
        </a:dk1>
        <a:lt1>
          <a:srgbClr val="FFFFFF"/>
        </a:lt1>
        <a:dk2>
          <a:srgbClr val="666600"/>
        </a:dk2>
        <a:lt2>
          <a:srgbClr val="FFFFFF"/>
        </a:lt2>
        <a:accent1>
          <a:srgbClr val="CCCC14"/>
        </a:accent1>
        <a:accent2>
          <a:srgbClr val="C5D916"/>
        </a:accent2>
        <a:accent3>
          <a:srgbClr val="B8B8AA"/>
        </a:accent3>
        <a:accent4>
          <a:srgbClr val="DADADA"/>
        </a:accent4>
        <a:accent5>
          <a:srgbClr val="E2E2AA"/>
        </a:accent5>
        <a:accent6>
          <a:srgbClr val="B2C413"/>
        </a:accent6>
        <a:hlink>
          <a:srgbClr val="DEDE64"/>
        </a:hlink>
        <a:folHlink>
          <a:srgbClr val="D9E667"/>
        </a:folHlink>
      </a:clrScheme>
      <a:clrMap bg1="dk2" tx1="lt1" bg2="dk1" tx2="lt2" accent1="accent1" accent2="accent2" accent3="accent3" accent4="accent4" accent5="accent5" accent6="accent6" hlink="hlink" folHlink="folHlink"/>
    </a:extraClrScheme>
    <a:extraClrScheme>
      <a:clrScheme name="1_Default Design 2">
        <a:dk1>
          <a:srgbClr val="ABABAB"/>
        </a:dk1>
        <a:lt1>
          <a:srgbClr val="FFFFFF"/>
        </a:lt1>
        <a:dk2>
          <a:srgbClr val="666600"/>
        </a:dk2>
        <a:lt2>
          <a:srgbClr val="FFFFFF"/>
        </a:lt2>
        <a:accent1>
          <a:srgbClr val="E6C339"/>
        </a:accent1>
        <a:accent2>
          <a:srgbClr val="ADD92B"/>
        </a:accent2>
        <a:accent3>
          <a:srgbClr val="B8B8AA"/>
        </a:accent3>
        <a:accent4>
          <a:srgbClr val="DADADA"/>
        </a:accent4>
        <a:accent5>
          <a:srgbClr val="F0DEAE"/>
        </a:accent5>
        <a:accent6>
          <a:srgbClr val="9CC426"/>
        </a:accent6>
        <a:hlink>
          <a:srgbClr val="DEDE4E"/>
        </a:hlink>
        <a:folHlink>
          <a:srgbClr val="A1E6A1"/>
        </a:folHlink>
      </a:clrScheme>
      <a:clrMap bg1="dk2" tx1="lt1" bg2="dk1" tx2="lt2" accent1="accent1" accent2="accent2" accent3="accent3" accent4="accent4" accent5="accent5" accent6="accent6" hlink="hlink" folHlink="folHlink"/>
    </a:extraClrScheme>
    <a:extraClrScheme>
      <a:clrScheme name="1_Default Design 3">
        <a:dk1>
          <a:srgbClr val="ABABAB"/>
        </a:dk1>
        <a:lt1>
          <a:srgbClr val="FFFFFF"/>
        </a:lt1>
        <a:dk2>
          <a:srgbClr val="666600"/>
        </a:dk2>
        <a:lt2>
          <a:srgbClr val="FFFFFF"/>
        </a:lt2>
        <a:accent1>
          <a:srgbClr val="EDA6D0"/>
        </a:accent1>
        <a:accent2>
          <a:srgbClr val="CCCC14"/>
        </a:accent2>
        <a:accent3>
          <a:srgbClr val="B8B8AA"/>
        </a:accent3>
        <a:accent4>
          <a:srgbClr val="DADADA"/>
        </a:accent4>
        <a:accent5>
          <a:srgbClr val="F4D0E4"/>
        </a:accent5>
        <a:accent6>
          <a:srgbClr val="B9B911"/>
        </a:accent6>
        <a:hlink>
          <a:srgbClr val="F7C6C6"/>
        </a:hlink>
        <a:folHlink>
          <a:srgbClr val="D2CAFC"/>
        </a:folHlink>
      </a:clrScheme>
      <a:clrMap bg1="dk2" tx1="lt1" bg2="dk1" tx2="lt2" accent1="accent1" accent2="accent2" accent3="accent3" accent4="accent4" accent5="accent5" accent6="accent6" hlink="hlink" folHlink="folHlink"/>
    </a:extraClrScheme>
    <a:extraClrScheme>
      <a:clrScheme name="1_Default Design 4">
        <a:dk1>
          <a:srgbClr val="ABABAB"/>
        </a:dk1>
        <a:lt1>
          <a:srgbClr val="FFFFFF"/>
        </a:lt1>
        <a:dk2>
          <a:srgbClr val="666600"/>
        </a:dk2>
        <a:lt2>
          <a:srgbClr val="FFFFFF"/>
        </a:lt2>
        <a:accent1>
          <a:srgbClr val="8ACFE6"/>
        </a:accent1>
        <a:accent2>
          <a:srgbClr val="EDB48E"/>
        </a:accent2>
        <a:accent3>
          <a:srgbClr val="B8B8AA"/>
        </a:accent3>
        <a:accent4>
          <a:srgbClr val="DADADA"/>
        </a:accent4>
        <a:accent5>
          <a:srgbClr val="C4E4F0"/>
        </a:accent5>
        <a:accent6>
          <a:srgbClr val="D7A380"/>
        </a:accent6>
        <a:hlink>
          <a:srgbClr val="EDC9FF"/>
        </a:hlink>
        <a:folHlink>
          <a:srgbClr val="DEDE4E"/>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ABABAB"/>
        </a:lt2>
        <a:accent1>
          <a:srgbClr val="CCCC14"/>
        </a:accent1>
        <a:accent2>
          <a:srgbClr val="C5D916"/>
        </a:accent2>
        <a:accent3>
          <a:srgbClr val="FFFFFF"/>
        </a:accent3>
        <a:accent4>
          <a:srgbClr val="000000"/>
        </a:accent4>
        <a:accent5>
          <a:srgbClr val="E2E2AA"/>
        </a:accent5>
        <a:accent6>
          <a:srgbClr val="B2C413"/>
        </a:accent6>
        <a:hlink>
          <a:srgbClr val="DEDE64"/>
        </a:hlink>
        <a:folHlink>
          <a:srgbClr val="D9E667"/>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ABABAB"/>
        </a:lt2>
        <a:accent1>
          <a:srgbClr val="E6C339"/>
        </a:accent1>
        <a:accent2>
          <a:srgbClr val="ADD92B"/>
        </a:accent2>
        <a:accent3>
          <a:srgbClr val="FFFFFF"/>
        </a:accent3>
        <a:accent4>
          <a:srgbClr val="000000"/>
        </a:accent4>
        <a:accent5>
          <a:srgbClr val="F0DEAE"/>
        </a:accent5>
        <a:accent6>
          <a:srgbClr val="9CC426"/>
        </a:accent6>
        <a:hlink>
          <a:srgbClr val="DEDE4E"/>
        </a:hlink>
        <a:folHlink>
          <a:srgbClr val="A1E6A1"/>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ABABAB"/>
        </a:lt2>
        <a:accent1>
          <a:srgbClr val="EDA6D0"/>
        </a:accent1>
        <a:accent2>
          <a:srgbClr val="CCCC14"/>
        </a:accent2>
        <a:accent3>
          <a:srgbClr val="FFFFFF"/>
        </a:accent3>
        <a:accent4>
          <a:srgbClr val="000000"/>
        </a:accent4>
        <a:accent5>
          <a:srgbClr val="F4D0E4"/>
        </a:accent5>
        <a:accent6>
          <a:srgbClr val="B9B911"/>
        </a:accent6>
        <a:hlink>
          <a:srgbClr val="F7C6C6"/>
        </a:hlink>
        <a:folHlink>
          <a:srgbClr val="D2CAF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ABABAB"/>
        </a:lt2>
        <a:accent1>
          <a:srgbClr val="8ACFE6"/>
        </a:accent1>
        <a:accent2>
          <a:srgbClr val="EDB48E"/>
        </a:accent2>
        <a:accent3>
          <a:srgbClr val="FFFFFF"/>
        </a:accent3>
        <a:accent4>
          <a:srgbClr val="000000"/>
        </a:accent4>
        <a:accent5>
          <a:srgbClr val="C4E4F0"/>
        </a:accent5>
        <a:accent6>
          <a:srgbClr val="D7A380"/>
        </a:accent6>
        <a:hlink>
          <a:srgbClr val="EDC9FF"/>
        </a:hlink>
        <a:folHlink>
          <a:srgbClr val="DEDE4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TotalTime>
  <Words>211</Words>
  <Application>Microsoft Office PowerPoint</Application>
  <PresentationFormat>On-screen Show (4:3)</PresentationFormat>
  <Paragraphs>23</Paragraphs>
  <Slides>34</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34</vt:i4>
      </vt:variant>
    </vt:vector>
  </HeadingPairs>
  <TitlesOfParts>
    <vt:vector size="37" baseType="lpstr">
      <vt:lpstr>Arial</vt:lpstr>
      <vt:lpstr>ind_0296_slide</vt:lpstr>
      <vt:lpstr>1_Default Design</vt:lpstr>
      <vt:lpstr>Electrifying Moments</vt:lpstr>
      <vt:lpstr>Slide 2</vt:lpstr>
      <vt:lpstr>This composite shot was taken as a summer electrical storm hit Athens, Greece. Photographer Chris Kotsiopoulos dashed from his home to the Olympic Stadium when he heard the thunder and lightning and came back with this awesome shot.</vt:lpstr>
      <vt:lpstr>Lightning strikes the top of a building in Foshan in south China's Guangdong province</vt:lpstr>
      <vt:lpstr>Lightning strikes the Hillbrow Telkom Tower in Johannesburg, South Africa</vt:lpstr>
      <vt:lpstr>Lightning bolts appear to strike both the Willis Tower and the Trump Tower in downtown Chicago</vt:lpstr>
      <vt:lpstr>Wind turbines are silhouetted by lightning in Jacobsdorf, in Brandenburg, Germany</vt:lpstr>
      <vt:lpstr>Lightning illuminates the night sky and strikes two buildings over South Beach, Miami</vt:lpstr>
      <vt:lpstr>Lightning striking near the Houses of Parliament, in London</vt:lpstr>
      <vt:lpstr>Lightning strikes near the Empire State Building during a severe thunderstorm in a sweltering New York</vt:lpstr>
      <vt:lpstr>Lightning illuminates the sky during a thunderstorm over the Swiss Federal Palace in Bern</vt:lpstr>
      <vt:lpstr>Tornado and lightening</vt:lpstr>
      <vt:lpstr>Slide 13</vt:lpstr>
      <vt:lpstr>Arizona Desert</vt:lpstr>
      <vt:lpstr>Lightening around the Capital Building, D.C.</vt:lpstr>
      <vt:lpstr>Shanghai, China</vt:lpstr>
      <vt:lpstr>Brisbane, Australia</vt:lpstr>
      <vt:lpstr>Kansas City, MO</vt:lpstr>
      <vt:lpstr>Slide 19</vt:lpstr>
      <vt:lpstr>Helsinki, Finland</vt:lpstr>
      <vt:lpstr>Philadelphia, Pennsylvania</vt:lpstr>
      <vt:lpstr>Dubai – the world’s tallest building</vt:lpstr>
      <vt:lpstr>Lightning damage</vt:lpstr>
      <vt:lpstr>Slide 24</vt:lpstr>
      <vt:lpstr>Cows killed by lightning striking the barbed wire fence they were huddled against.</vt:lpstr>
      <vt:lpstr>Slide 26</vt:lpstr>
      <vt:lpstr>Crude Oil Tank</vt:lpstr>
      <vt:lpstr>Slide 28</vt:lpstr>
      <vt:lpstr>Slide 29</vt:lpstr>
      <vt:lpstr>Slide 30</vt:lpstr>
      <vt:lpstr>Slide 31</vt:lpstr>
      <vt:lpstr>Slide 32</vt:lpstr>
      <vt:lpstr>Slide 33</vt:lpstr>
      <vt:lpstr>Slide 34</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dc:creator>
  <cp:lastModifiedBy>Joe</cp:lastModifiedBy>
  <cp:revision>2</cp:revision>
  <dcterms:created xsi:type="dcterms:W3CDTF">2010-07-25T13:31:44Z</dcterms:created>
  <dcterms:modified xsi:type="dcterms:W3CDTF">2010-07-25T15:34:03Z</dcterms:modified>
</cp:coreProperties>
</file>