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79" r:id="rId27"/>
    <p:sldId id="268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2FDF7"/>
    <a:srgbClr val="800040"/>
    <a:srgbClr val="FF0080"/>
    <a:srgbClr val="4B3025"/>
    <a:srgbClr val="FFFF66"/>
    <a:srgbClr val="CC66FF"/>
    <a:srgbClr val="6666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9" autoAdjust="0"/>
    <p:restoredTop sz="92980" autoAdjust="0"/>
  </p:normalViewPr>
  <p:slideViewPr>
    <p:cSldViewPr snapToObjects="1">
      <p:cViewPr varScale="1">
        <p:scale>
          <a:sx n="84" d="100"/>
          <a:sy n="84" d="100"/>
        </p:scale>
        <p:origin x="-636" y="-78"/>
      </p:cViewPr>
      <p:guideLst>
        <p:guide orient="horz"/>
        <p:guide orient="horz" pos="192"/>
        <p:guide orient="horz" pos="96"/>
        <p:guide/>
        <p:guide pos="48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C815A4-7549-4815-840B-FE0AB3E65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23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B965AF-87D2-4876-B1F5-1C2FFEAD3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9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B035D5-30FE-4124-91B4-7FA3233D569C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9" name="Picture 37" descr="snow-pattern"/>
          <p:cNvPicPr>
            <a:picLocks noChangeAspect="1" noChangeArrowheads="1"/>
          </p:cNvPicPr>
          <p:nvPr userDrawn="1"/>
        </p:nvPicPr>
        <p:blipFill>
          <a:blip r:embed="rId2" cstate="print"/>
          <a:srcRect r="208" b="208"/>
          <a:stretch>
            <a:fillRect/>
          </a:stretch>
        </p:blipFill>
        <p:spPr bwMode="auto">
          <a:xfrm>
            <a:off x="-19050" y="-14288"/>
            <a:ext cx="9163050" cy="6872288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033151-F29F-4CD9-8D95-51149AA0FE3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7AED2-2968-433B-A0D3-B73D157470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B39E4-5F82-460B-9010-86717BB3F6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8DF69E-9829-4B4A-A7E7-2FDA8E7D94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C0012B4-309A-47DD-A571-05CF9B0AAD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588BF-6C62-4364-8491-FA8C0CA9D1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5ABAD-92FD-40E1-B5C8-6D7E514BBD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DA6F3-023B-465D-BD88-640011A97D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05539-1A5D-4860-AC42-9C5BE05F5F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C0A66-950D-4B7F-80A1-F937A97FFE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17B8A-F33E-412A-8F05-7E414E2C9D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8C5AA-1F17-46D4-8B27-3D91786EBD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28A05-C717-4F8B-AA63-6C3E328613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Picture 43" descr="snow-pattern"/>
          <p:cNvPicPr>
            <a:picLocks noChangeAspect="1" noChangeArrowheads="1"/>
          </p:cNvPicPr>
          <p:nvPr/>
        </p:nvPicPr>
        <p:blipFill>
          <a:blip r:embed="rId15" cstate="print"/>
          <a:srcRect r="208" b="208"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50594B-00CD-4DF0-B0C9-C07B28ECA00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457200" y="274638"/>
            <a:ext cx="8229600" cy="6202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advTm="10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Rectangle 98"/>
          <p:cNvSpPr>
            <a:spLocks noChangeArrowheads="1"/>
          </p:cNvSpPr>
          <p:nvPr/>
        </p:nvSpPr>
        <p:spPr bwMode="auto">
          <a:xfrm>
            <a:off x="0" y="1416050"/>
            <a:ext cx="9144000" cy="16319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41" name="Text Box 93"/>
          <p:cNvSpPr txBox="1">
            <a:spLocks noChangeArrowheads="1"/>
          </p:cNvSpPr>
          <p:nvPr/>
        </p:nvSpPr>
        <p:spPr bwMode="auto">
          <a:xfrm>
            <a:off x="152400" y="1416050"/>
            <a:ext cx="85344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 b="1" dirty="0" smtClean="0">
                <a:solidFill>
                  <a:srgbClr val="FFFF66"/>
                </a:solidFill>
              </a:rPr>
              <a:t>WINTER</a:t>
            </a:r>
            <a:endParaRPr lang="en-US" sz="8800" dirty="0">
              <a:solidFill>
                <a:srgbClr val="FF008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42875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won’t complain about St. Louis</a:t>
            </a:r>
            <a:endParaRPr lang="en-US" sz="40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000">
    <p:sndAc>
      <p:stSnd loop="1">
        <p:snd r:embed="rId3" name="Track 01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6" y="685800"/>
            <a:ext cx="8237326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183939"/>
      </p:ext>
    </p:extLst>
  </p:cSld>
  <p:clrMapOvr>
    <a:masterClrMapping/>
  </p:clrMapOvr>
  <p:transition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89736"/>
      </p:ext>
    </p:extLst>
  </p:cSld>
  <p:clrMapOvr>
    <a:masterClrMapping/>
  </p:clrMapOvr>
  <p:transition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1"/>
            <a:ext cx="8686800" cy="648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305551"/>
      </p:ext>
    </p:extLst>
  </p:cSld>
  <p:clrMapOvr>
    <a:masterClrMapping/>
  </p:clrMapOvr>
  <p:transition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777192"/>
      </p:ext>
    </p:extLst>
  </p:cSld>
  <p:clrMapOvr>
    <a:masterClrMapping/>
  </p:clrMapOvr>
  <p:transition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114376"/>
      </p:ext>
    </p:extLst>
  </p:cSld>
  <p:clrMapOvr>
    <a:masterClrMapping/>
  </p:clrMapOvr>
  <p:transition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" y="0"/>
            <a:ext cx="9140668" cy="68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433678"/>
      </p:ext>
    </p:extLst>
  </p:cSld>
  <p:clrMapOvr>
    <a:masterClrMapping/>
  </p:clrMapOvr>
  <p:transition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" y="0"/>
            <a:ext cx="9140668" cy="68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761795"/>
      </p:ext>
    </p:extLst>
  </p:cSld>
  <p:clrMapOvr>
    <a:masterClrMapping/>
  </p:clrMapOvr>
  <p:transition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6" y="0"/>
            <a:ext cx="8696826" cy="650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443737"/>
      </p:ext>
    </p:extLst>
  </p:cSld>
  <p:clrMapOvr>
    <a:masterClrMapping/>
  </p:clrMapOvr>
  <p:transition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" y="0"/>
            <a:ext cx="873123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948446"/>
      </p:ext>
    </p:extLst>
  </p:cSld>
  <p:clrMapOvr>
    <a:masterClrMapping/>
  </p:clrMapOvr>
  <p:transition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0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408806"/>
      </p:ext>
    </p:extLst>
  </p:cSld>
  <p:clrMapOvr>
    <a:masterClrMapping/>
  </p:clrMapOvr>
  <p:transition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699"/>
            <a:ext cx="9144000" cy="628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833022"/>
      </p:ext>
    </p:extLst>
  </p:cSld>
  <p:clrMapOvr>
    <a:masterClrMapping/>
  </p:clrMapOvr>
  <p:transition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" y="0"/>
            <a:ext cx="9140668" cy="68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705967"/>
      </p:ext>
    </p:extLst>
  </p:cSld>
  <p:clrMapOvr>
    <a:masterClrMapping/>
  </p:clrMapOvr>
  <p:transition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" y="0"/>
            <a:ext cx="9140668" cy="68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60260"/>
      </p:ext>
    </p:extLst>
  </p:cSld>
  <p:clrMapOvr>
    <a:masterClrMapping/>
  </p:clrMapOvr>
  <p:transition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" y="0"/>
            <a:ext cx="9140668" cy="68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885154"/>
      </p:ext>
    </p:extLst>
  </p:cSld>
  <p:clrMapOvr>
    <a:masterClrMapping/>
  </p:clrMapOvr>
  <p:transition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908821"/>
      </p:ext>
    </p:extLst>
  </p:cSld>
  <p:clrMapOvr>
    <a:masterClrMapping/>
  </p:clrMapOvr>
  <p:transition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941935"/>
      </p:ext>
    </p:extLst>
  </p:cSld>
  <p:clrMapOvr>
    <a:masterClrMapping/>
  </p:clrMapOvr>
  <p:transition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from inside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89254"/>
      </p:ext>
    </p:extLst>
  </p:cSld>
  <p:clrMapOvr>
    <a:masterClrMapping/>
  </p:clrMapOvr>
  <p:transition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599"/>
            <a:ext cx="8229600" cy="547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009219"/>
      </p:ext>
    </p:extLst>
  </p:cSld>
  <p:clrMapOvr>
    <a:masterClrMapping/>
  </p:clrMapOvr>
  <p:transition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14" y="304800"/>
            <a:ext cx="4650986" cy="614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073355"/>
      </p:ext>
    </p:extLst>
  </p:cSld>
  <p:clrMapOvr>
    <a:masterClrMapping/>
  </p:clrMapOvr>
  <p:transition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28600"/>
            <a:ext cx="4762500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811214"/>
      </p:ext>
    </p:extLst>
  </p:cSld>
  <p:clrMapOvr>
    <a:masterClrMapping/>
  </p:clrMapOvr>
  <p:transition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Impressive!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44" y="1676400"/>
            <a:ext cx="8229600" cy="3700463"/>
          </a:xfrm>
        </p:spPr>
        <p:txBody>
          <a:bodyPr/>
          <a:lstStyle/>
          <a:p>
            <a:r>
              <a:rPr lang="en-US" dirty="0"/>
              <a:t>Now this is what you call  TOO, TOO, TOO MUCH SNOW !!</a:t>
            </a:r>
          </a:p>
          <a:p>
            <a:r>
              <a:rPr lang="en-US" dirty="0"/>
              <a:t>These pictures were taken in Lead, South Dakota , on January 5,2011.That's just off</a:t>
            </a:r>
          </a:p>
          <a:p>
            <a:r>
              <a:rPr lang="en-US" dirty="0"/>
              <a:t>I-90 close to Rapid City near the Wyoming border. Check out the Hot Tub location.</a:t>
            </a:r>
          </a:p>
        </p:txBody>
      </p:sp>
    </p:spTree>
    <p:extLst>
      <p:ext uri="{BB962C8B-B14F-4D97-AF65-F5344CB8AC3E}">
        <p14:creationId xmlns:p14="http://schemas.microsoft.com/office/powerpoint/2010/main" val="3148798850"/>
      </p:ext>
    </p:extLst>
  </p:cSld>
  <p:clrMapOvr>
    <a:masterClrMapping/>
  </p:clrMapOvr>
  <p:transition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1" y="990600"/>
            <a:ext cx="8351661" cy="495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622502"/>
      </p:ext>
    </p:extLst>
  </p:cSld>
  <p:clrMapOvr>
    <a:masterClrMapping/>
  </p:clrMapOvr>
  <p:transition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0" y="0"/>
            <a:ext cx="9172719" cy="683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137170"/>
      </p:ext>
    </p:extLst>
  </p:cSld>
  <p:clrMapOvr>
    <a:masterClrMapping/>
  </p:clrMapOvr>
  <p:transition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644"/>
            <a:ext cx="9162966" cy="686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666304"/>
      </p:ext>
    </p:extLst>
  </p:cSld>
  <p:clrMapOvr>
    <a:masterClrMapping/>
  </p:clrMapOvr>
  <p:transition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21" y="0"/>
            <a:ext cx="9239822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579579"/>
      </p:ext>
    </p:extLst>
  </p:cSld>
  <p:clrMapOvr>
    <a:masterClrMapping/>
  </p:clrMapOvr>
  <p:transition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" y="0"/>
            <a:ext cx="91382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755013"/>
      </p:ext>
    </p:extLst>
  </p:cSld>
  <p:clrMapOvr>
    <a:masterClrMapping/>
  </p:clrMapOvr>
  <p:transition advTm="10000"/>
</p:sld>
</file>

<file path=ppt/theme/theme1.xml><?xml version="1.0" encoding="utf-8"?>
<a:theme xmlns:a="http://schemas.openxmlformats.org/drawingml/2006/main" name="snowflakes 2">
  <a:themeElements>
    <a:clrScheme name="">
      <a:dk1>
        <a:srgbClr val="CCCCC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AEAEAE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snowflakes 2</Template>
  <TotalTime>23</TotalTime>
  <Words>61</Words>
  <Application>Microsoft Office PowerPoint</Application>
  <PresentationFormat>On-screen Show (4:3)</PresentationFormat>
  <Paragraphs>8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snowflakes 2</vt:lpstr>
      <vt:lpstr>PowerPoint Presentation</vt:lpstr>
      <vt:lpstr>PowerPoint Presentation</vt:lpstr>
      <vt:lpstr>PowerPoint Presentation</vt:lpstr>
      <vt:lpstr>Impressive!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View from inside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4</cp:revision>
  <dcterms:created xsi:type="dcterms:W3CDTF">2011-02-19T11:47:59Z</dcterms:created>
  <dcterms:modified xsi:type="dcterms:W3CDTF">2011-02-19T12:11:49Z</dcterms:modified>
</cp:coreProperties>
</file>