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4F474F2F-0026-4BF1-96D9-6B0D6ABCF2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234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16A63-AE37-4242-8F67-3924BBA49547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85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36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59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8943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41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749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16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8558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3869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8415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TOO, TOO, TOO MUCH SNOW !!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Global Warming = Greater Extremes and Less Predictability in Weather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894" y="0"/>
            <a:ext cx="92774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909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103" y="0"/>
            <a:ext cx="91842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585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199" y="6496"/>
            <a:ext cx="5186515" cy="685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280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623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831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01"/>
            <a:ext cx="9144000" cy="686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6863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2" y="0"/>
            <a:ext cx="9140668" cy="686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7045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502"/>
            <a:ext cx="9154027" cy="685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5726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2" y="0"/>
            <a:ext cx="913733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9548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787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r>
              <a:rPr lang="en-US" sz="5400" b="1" dirty="0" smtClean="0"/>
              <a:t>These pictures were taken in Lead, South Dakota , on January 5, 2011.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3865426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01"/>
            <a:ext cx="9140667" cy="686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372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2" y="0"/>
            <a:ext cx="9140668" cy="686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2789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01"/>
            <a:ext cx="9144000" cy="686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432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7669"/>
            <a:ext cx="9144000" cy="608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3164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806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515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/>
          <a:lstStyle/>
          <a:p>
            <a:r>
              <a:rPr lang="en-US" b="1" dirty="0" smtClean="0"/>
              <a:t>Other 2011 Extremes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382000" cy="5562600"/>
          </a:xfrm>
        </p:spPr>
        <p:txBody>
          <a:bodyPr/>
          <a:lstStyle/>
          <a:p>
            <a:r>
              <a:rPr lang="en-US" sz="3600" b="1" dirty="0" smtClean="0"/>
              <a:t>Areas around New York  got 30 inches of snow in January.</a:t>
            </a:r>
          </a:p>
          <a:p>
            <a:r>
              <a:rPr lang="en-US" sz="3600" b="1" dirty="0" smtClean="0"/>
              <a:t>Areas around New York had a low temperature of -25 degrees Fahrenheit</a:t>
            </a:r>
            <a:r>
              <a:rPr lang="en-US" sz="2800" dirty="0" smtClean="0"/>
              <a:t>.</a:t>
            </a:r>
          </a:p>
          <a:p>
            <a:r>
              <a:rPr lang="en-US" sz="3600" b="1" dirty="0" smtClean="0"/>
              <a:t>Feb 2 in St. Louis, it had received 11 inches of snow more than the average for that date &amp; for the first time, Hwy 70 had been closed from Wentzville to Kansas City because of ice/sleet/snow.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1942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7" y="838200"/>
            <a:ext cx="9136743" cy="518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9600" y="3048000"/>
            <a:ext cx="457200" cy="3830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35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17550"/>
            <a:ext cx="9144000" cy="542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479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04"/>
            <a:ext cx="9144000" cy="681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506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6" y="-1"/>
            <a:ext cx="9149715" cy="685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781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801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625"/>
            <a:ext cx="9143999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588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3859"/>
            <a:ext cx="9144000" cy="609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4706743"/>
      </p:ext>
    </p:extLst>
  </p:cSld>
  <p:clrMapOvr>
    <a:masterClrMapping/>
  </p:clrMapOvr>
</p:sld>
</file>

<file path=ppt/theme/theme1.xml><?xml version="1.0" encoding="utf-8"?>
<a:theme xmlns:a="http://schemas.openxmlformats.org/drawingml/2006/main" name="Snowflak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Snowflakes design template</Template>
  <TotalTime>26</TotalTime>
  <Words>105</Words>
  <Application>Microsoft Office PowerPoint</Application>
  <PresentationFormat>On-screen Show (4:3)</PresentationFormat>
  <Paragraphs>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Snowflakes design template</vt:lpstr>
      <vt:lpstr>TOO, TOO, TOO MUCH SNOW !!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Other 2011 Extremes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TOO, TOO, TOO MUCH SNOW !!</dc:title>
  <dc:creator>Joe</dc:creator>
  <cp:lastModifiedBy>Joseph Naumann</cp:lastModifiedBy>
  <cp:revision>3</cp:revision>
  <dcterms:created xsi:type="dcterms:W3CDTF">2011-02-01T23:06:08Z</dcterms:created>
  <dcterms:modified xsi:type="dcterms:W3CDTF">2011-02-03T18:13:56Z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TC100775751033</vt:lpwstr>
  </property>
</Properties>
</file>