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1EBD-2050-4104-98A5-2354F678E79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9D0B-6444-4FBE-8CCC-E8FA37BE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Psychedelic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wonder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of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galaxies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at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night</a:t>
            </a:r>
            <a:endParaRPr lang="en-US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33CC"/>
                  </a:outerShdw>
                </a:effectLst>
              </a:rPr>
              <a:t>Incredible images taken by amateur astronomer using a camera and home-made telescope</a:t>
            </a:r>
            <a:endParaRPr lang="en-US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FF33C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5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195357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Helix nebula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7" y="0"/>
            <a:ext cx="711422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7" y="0"/>
            <a:ext cx="8229600" cy="6719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Veil Nebula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671949"/>
            <a:ext cx="9111343" cy="61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217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Cone Nebula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910"/>
            <a:ext cx="9144000" cy="60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86"/>
            <a:ext cx="8229600" cy="5933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Two Galaxies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 err="1">
                <a:solidFill>
                  <a:srgbClr val="FFFF00"/>
                </a:solidFill>
              </a:rPr>
              <a:t>Ursa</a:t>
            </a:r>
            <a:r>
              <a:rPr lang="en-US" dirty="0">
                <a:solidFill>
                  <a:srgbClr val="FFFF00"/>
                </a:solidFill>
              </a:rPr>
              <a:t> Major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442"/>
            <a:ext cx="9144000" cy="627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2438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NGC 2244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33" y="32656"/>
            <a:ext cx="6601082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"Iris" nebula, NGC 7023</a:t>
            </a:r>
          </a:p>
        </p:txBody>
      </p:sp>
    </p:spTree>
    <p:extLst>
      <p:ext uri="{BB962C8B-B14F-4D97-AF65-F5344CB8AC3E}">
        <p14:creationId xmlns:p14="http://schemas.microsoft.com/office/powerpoint/2010/main" val="23792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4347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Bubble Nebula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246"/>
            <a:ext cx="9144000" cy="599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2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0"/>
            <a:ext cx="7708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M-81 Galaxy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Georgiy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Suturin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spectacular images of galaxies thousands of light years away would appear to have been taken using state-of-the-art equipment.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fact, they were captured by amateur astronomer </a:t>
            </a:r>
            <a:r>
              <a:rPr lang="en-US" dirty="0" err="1" smtClean="0">
                <a:solidFill>
                  <a:schemeClr val="bg1"/>
                </a:solidFill>
              </a:rPr>
              <a:t>Georgiy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Suturin</a:t>
            </a:r>
            <a:r>
              <a:rPr lang="en-US" dirty="0" smtClean="0">
                <a:solidFill>
                  <a:schemeClr val="bg1"/>
                </a:solidFill>
              </a:rPr>
              <a:t> using just a camera and a home-made telescope.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extraordinary photos include the twinkling beauty of the Orion Nebula, and the Rosette Nebula - an object so massive it would take 130 years travelling at the speed of light to go from one side to the other.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19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Equipment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28194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'I first started making telescopes together with my friend. We made them out of standard glasses you wear if you have bad eyesight</a:t>
            </a:r>
            <a:r>
              <a:rPr lang="en-US" dirty="0" smtClean="0">
                <a:solidFill>
                  <a:schemeClr val="bg1"/>
                </a:solidFill>
              </a:rPr>
              <a:t>. 'We </a:t>
            </a:r>
            <a:r>
              <a:rPr lang="en-US" dirty="0">
                <a:solidFill>
                  <a:schemeClr val="bg1"/>
                </a:solidFill>
              </a:rPr>
              <a:t>inserted the lenses to tubes made of hard cardboard and discovered we could take pictures </a:t>
            </a:r>
            <a:r>
              <a:rPr lang="en-US" dirty="0" smtClean="0">
                <a:solidFill>
                  <a:schemeClr val="bg1"/>
                </a:solidFill>
              </a:rPr>
              <a:t>of Venus.” The picture is of his current equipment.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66" y="0"/>
            <a:ext cx="6039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52" y="-34455"/>
            <a:ext cx="8229600" cy="82583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stunning image of an open cluster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" y="791380"/>
            <a:ext cx="91821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94" y="-60212"/>
            <a:ext cx="8229600" cy="955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Orion Nebula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821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Rosette Nebula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821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01139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Cepheus</a:t>
            </a:r>
            <a:r>
              <a:rPr lang="en-US" dirty="0" smtClean="0">
                <a:solidFill>
                  <a:srgbClr val="FFFF00"/>
                </a:solidFill>
              </a:rPr>
              <a:t> constellation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394"/>
            <a:ext cx="91821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9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46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Andromeda Galaxy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669"/>
            <a:ext cx="91821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NGC 2237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85"/>
            <a:ext cx="9144000" cy="56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198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Psychedelic wonder of galaxies at night</vt:lpstr>
      <vt:lpstr>Georgiy Suturin </vt:lpstr>
      <vt:lpstr>Current Equipment</vt:lpstr>
      <vt:lpstr>stunning image of an open cluster</vt:lpstr>
      <vt:lpstr>Orion Nebula</vt:lpstr>
      <vt:lpstr>The Rosette Nebula</vt:lpstr>
      <vt:lpstr>the Cepheus constellation</vt:lpstr>
      <vt:lpstr>the Andromeda Galaxy</vt:lpstr>
      <vt:lpstr>NGC 2237</vt:lpstr>
      <vt:lpstr>Helix nebula</vt:lpstr>
      <vt:lpstr>Veil Nebula</vt:lpstr>
      <vt:lpstr>Cone Nebula</vt:lpstr>
      <vt:lpstr>Two Galaxies in Ursa Major</vt:lpstr>
      <vt:lpstr>NGC 2244</vt:lpstr>
      <vt:lpstr>"Iris" nebula, NGC 7023</vt:lpstr>
      <vt:lpstr>Bubble Nebula</vt:lpstr>
      <vt:lpstr>M-81 Galaxy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Psychedelic wonder of galaxies at night</dc:title>
  <dc:creator>Joe</dc:creator>
  <cp:lastModifiedBy>naumannj</cp:lastModifiedBy>
  <cp:revision>4</cp:revision>
  <dcterms:created xsi:type="dcterms:W3CDTF">2011-07-19T10:15:17Z</dcterms:created>
  <dcterms:modified xsi:type="dcterms:W3CDTF">2011-07-19T13:51:08Z</dcterms:modified>
</cp:coreProperties>
</file>