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3" r:id="rId5"/>
    <p:sldId id="269" r:id="rId6"/>
    <p:sldId id="264" r:id="rId7"/>
    <p:sldId id="271" r:id="rId8"/>
    <p:sldId id="272" r:id="rId9"/>
    <p:sldId id="266" r:id="rId10"/>
    <p:sldId id="270" r:id="rId11"/>
    <p:sldId id="273" r:id="rId12"/>
    <p:sldId id="265" r:id="rId13"/>
    <p:sldId id="267" r:id="rId14"/>
    <p:sldId id="268" r:id="rId15"/>
    <p:sldId id="259" r:id="rId16"/>
    <p:sldId id="260" r:id="rId17"/>
    <p:sldId id="261" r:id="rId18"/>
    <p:sldId id="262" r:id="rId1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DE8"/>
    <a:srgbClr val="EF9100"/>
    <a:srgbClr val="790015"/>
    <a:srgbClr val="005400"/>
    <a:srgbClr val="003E00"/>
    <a:srgbClr val="081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69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14989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3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4"/>
          <p:cNvSpPr>
            <a:spLocks noGrp="1" noChangeArrowheads="1"/>
          </p:cNvSpPr>
          <p:nvPr>
            <p:ph type="subTitle" idx="1"/>
          </p:nvPr>
        </p:nvSpPr>
        <p:spPr>
          <a:xfrm>
            <a:off x="533400" y="2438400"/>
            <a:ext cx="5181600" cy="2362200"/>
          </a:xfrm>
        </p:spPr>
        <p:txBody>
          <a:bodyPr/>
          <a:lstStyle>
            <a:lvl1pPr marL="0" indent="0">
              <a:buFontTx/>
              <a:buNone/>
              <a:defRPr/>
            </a:lvl1pPr>
          </a:lstStyle>
          <a:p>
            <a:pPr lvl="0"/>
            <a:r>
              <a:rPr lang="en-US" noProof="0" smtClean="0"/>
              <a:t>Click to edit Master subtitle style</a:t>
            </a:r>
          </a:p>
        </p:txBody>
      </p:sp>
      <p:sp>
        <p:nvSpPr>
          <p:cNvPr id="5125" name="Rectangle 5"/>
          <p:cNvSpPr>
            <a:spLocks noGrp="1" noChangeArrowheads="1"/>
          </p:cNvSpPr>
          <p:nvPr>
            <p:ph type="ctrTitle" sz="quarter"/>
          </p:nvPr>
        </p:nvSpPr>
        <p:spPr>
          <a:xfrm>
            <a:off x="0" y="838200"/>
            <a:ext cx="8458200" cy="762000"/>
          </a:xfrm>
        </p:spPr>
        <p:txBody>
          <a:bodyPr lIns="91440" tIns="45720" rIns="91440" bIns="45720"/>
          <a:lstStyle>
            <a:lvl1pPr>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3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144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9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44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04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133600"/>
            <a:ext cx="2781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38500" y="2133600"/>
            <a:ext cx="2781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31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17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412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8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1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24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028" name="Picture 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13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0" y="9144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2133600"/>
            <a:ext cx="5715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2pPr>
      <a:lvl3pPr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3pPr>
      <a:lvl4pPr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4pPr>
      <a:lvl5pPr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5pPr>
      <a:lvl6pPr marL="457200"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6pPr>
      <a:lvl7pPr marL="914400"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7pPr>
      <a:lvl8pPr marL="1371600"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8pPr>
      <a:lvl9pPr marL="1828800" algn="l" rtl="0" eaLnBrk="1" fontAlgn="base" hangingPunct="1">
        <a:spcBef>
          <a:spcPct val="0"/>
        </a:spcBef>
        <a:spcAft>
          <a:spcPct val="0"/>
        </a:spcAft>
        <a:defRPr sz="4400" b="1">
          <a:solidFill>
            <a:schemeClr val="bg1"/>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505200"/>
            <a:ext cx="6248400" cy="1295400"/>
          </a:xfrm>
        </p:spPr>
        <p:txBody>
          <a:bodyPr/>
          <a:lstStyle/>
          <a:p>
            <a:r>
              <a:rPr lang="en-US" b="1" spc="300" dirty="0" smtClean="0"/>
              <a:t>Beautiful but Problematic?</a:t>
            </a:r>
            <a:endParaRPr lang="en-US" b="1" spc="300" dirty="0"/>
          </a:p>
        </p:txBody>
      </p:sp>
      <p:sp>
        <p:nvSpPr>
          <p:cNvPr id="3" name="Title 2"/>
          <p:cNvSpPr>
            <a:spLocks noGrp="1"/>
          </p:cNvSpPr>
          <p:nvPr>
            <p:ph type="ctrTitle" sz="quarter"/>
          </p:nvPr>
        </p:nvSpPr>
        <p:spPr>
          <a:xfrm>
            <a:off x="0" y="609600"/>
            <a:ext cx="8458200" cy="1219200"/>
          </a:xfrm>
        </p:spPr>
        <p:txBody>
          <a:bodyPr/>
          <a:lstStyle/>
          <a:p>
            <a:r>
              <a:rPr lang="en-US" sz="4000" dirty="0"/>
              <a:t>Massive Solar Storm Causes Aurora Lights in United States and Canada</a:t>
            </a:r>
            <a:r>
              <a:rPr lang="en-US" sz="4000" dirty="0" smtClean="0"/>
              <a:t>.</a:t>
            </a:r>
            <a:endParaRPr lang="en-US" sz="4000" dirty="0"/>
          </a:p>
        </p:txBody>
      </p:sp>
    </p:spTree>
    <p:extLst>
      <p:ext uri="{BB962C8B-B14F-4D97-AF65-F5344CB8AC3E}">
        <p14:creationId xmlns:p14="http://schemas.microsoft.com/office/powerpoint/2010/main" val="175206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42" y="914400"/>
            <a:ext cx="1833257" cy="762000"/>
          </a:xfrm>
        </p:spPr>
        <p:txBody>
          <a:bodyPr/>
          <a:lstStyle/>
          <a:p>
            <a:r>
              <a:rPr lang="en-US" dirty="0" smtClean="0"/>
              <a:t> 2010</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2" y="153657"/>
            <a:ext cx="6597821" cy="645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261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Model for 2012 Storms</a:t>
            </a:r>
            <a:endParaRPr lang="en-US" dirty="0"/>
          </a:p>
        </p:txBody>
      </p:sp>
      <p:sp>
        <p:nvSpPr>
          <p:cNvPr id="3" name="Content Placeholder 2"/>
          <p:cNvSpPr>
            <a:spLocks noGrp="1"/>
          </p:cNvSpPr>
          <p:nvPr>
            <p:ph idx="1"/>
          </p:nvPr>
        </p:nvSpPr>
        <p:spPr>
          <a:xfrm>
            <a:off x="152400" y="1676400"/>
            <a:ext cx="5685756" cy="5029200"/>
          </a:xfrm>
        </p:spPr>
        <p:txBody>
          <a:bodyPr/>
          <a:lstStyle/>
          <a:p>
            <a:r>
              <a:rPr lang="en-US" b="1" dirty="0">
                <a:solidFill>
                  <a:schemeClr val="bg1"/>
                </a:solidFill>
                <a:latin typeface="Century Gothic" pitchFamily="34" charset="0"/>
              </a:rPr>
              <a:t>Long scorned as “mysticism” and “</a:t>
            </a:r>
            <a:r>
              <a:rPr lang="en-US" b="1" dirty="0" err="1">
                <a:solidFill>
                  <a:schemeClr val="bg1"/>
                </a:solidFill>
                <a:latin typeface="Century Gothic" pitchFamily="34" charset="0"/>
              </a:rPr>
              <a:t>parascience</a:t>
            </a:r>
            <a:r>
              <a:rPr lang="en-US" b="1" dirty="0">
                <a:solidFill>
                  <a:schemeClr val="bg1"/>
                </a:solidFill>
                <a:latin typeface="Century Gothic" pitchFamily="34" charset="0"/>
              </a:rPr>
              <a:t>,” concern about the year 2012 has now surfaced in a mainstream NASA report on the potential impacts on human society of solar flares anticipated to peak in 2012.</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838156" y="2209800"/>
            <a:ext cx="3068526" cy="34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563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Visible Results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87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88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035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1" y="381000"/>
            <a:ext cx="9121179" cy="613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088"/>
            <a:ext cx="9140125" cy="608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26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 y="1676400"/>
            <a:ext cx="9141417" cy="416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57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6" y="1676400"/>
            <a:ext cx="9122044" cy="418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78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239000" cy="6477000"/>
          </a:xfrm>
        </p:spPr>
        <p:txBody>
          <a:bodyPr/>
          <a:lstStyle/>
          <a:p>
            <a:r>
              <a:rPr lang="en-US" sz="2800" b="1" dirty="0" smtClean="0">
                <a:solidFill>
                  <a:schemeClr val="bg1"/>
                </a:solidFill>
                <a:latin typeface="Century Gothic" pitchFamily="34" charset="0"/>
              </a:rPr>
              <a:t>As scientists have already warned us, huge solar storm hit Earth’s atmosphere today. A few </a:t>
            </a:r>
            <a:r>
              <a:rPr lang="en-US" sz="2800" b="1" dirty="0">
                <a:solidFill>
                  <a:schemeClr val="bg1"/>
                </a:solidFill>
                <a:latin typeface="Century Gothic" pitchFamily="34" charset="0"/>
              </a:rPr>
              <a:t>of extraordinary massive eruptions of the plasma on Sun’s surface have reached Earth today and thanks to that increased solar activity, residents in some areas of North America were able to see aurora lights in the sky.</a:t>
            </a:r>
          </a:p>
          <a:p>
            <a:r>
              <a:rPr lang="en-US" sz="2800" b="1" dirty="0" smtClean="0">
                <a:solidFill>
                  <a:schemeClr val="bg1"/>
                </a:solidFill>
                <a:latin typeface="Century Gothic" pitchFamily="34" charset="0"/>
              </a:rPr>
              <a:t>NASA </a:t>
            </a:r>
            <a:r>
              <a:rPr lang="en-US" sz="2800" b="1" dirty="0">
                <a:solidFill>
                  <a:schemeClr val="bg1"/>
                </a:solidFill>
                <a:latin typeface="Century Gothic" pitchFamily="34" charset="0"/>
              </a:rPr>
              <a:t>has </a:t>
            </a:r>
            <a:r>
              <a:rPr lang="en-US" sz="2800" b="1" dirty="0" smtClean="0">
                <a:solidFill>
                  <a:schemeClr val="bg1"/>
                </a:solidFill>
                <a:latin typeface="Century Gothic" pitchFamily="34" charset="0"/>
              </a:rPr>
              <a:t>announced </a:t>
            </a:r>
            <a:r>
              <a:rPr lang="en-US" sz="2800" b="1" dirty="0">
                <a:solidFill>
                  <a:schemeClr val="bg1"/>
                </a:solidFill>
                <a:latin typeface="Century Gothic" pitchFamily="34" charset="0"/>
              </a:rPr>
              <a:t>that there were four strong eruptions on Sun which were directed straight to Earth. Luckily, our atmosphere as well as magnetic field has played well its role and absorbed the radiation</a:t>
            </a:r>
            <a:r>
              <a:rPr lang="en-US" sz="2800" b="1" dirty="0" smtClean="0">
                <a:solidFill>
                  <a:schemeClr val="bg1"/>
                </a:solidFill>
                <a:latin typeface="Century Gothic" pitchFamily="34" charset="0"/>
              </a:rPr>
              <a:t>.</a:t>
            </a:r>
            <a:endParaRPr lang="en-US" sz="2800" b="1" dirty="0">
              <a:solidFill>
                <a:schemeClr val="bg1"/>
              </a:solidFill>
              <a:latin typeface="Century Gothic" pitchFamily="34" charset="0"/>
            </a:endParaRPr>
          </a:p>
        </p:txBody>
      </p:sp>
    </p:spTree>
    <p:extLst>
      <p:ext uri="{BB962C8B-B14F-4D97-AF65-F5344CB8AC3E}">
        <p14:creationId xmlns:p14="http://schemas.microsoft.com/office/powerpoint/2010/main" val="1816056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458200" cy="914400"/>
          </a:xfrm>
        </p:spPr>
        <p:txBody>
          <a:bodyPr/>
          <a:lstStyle/>
          <a:p>
            <a:r>
              <a:rPr lang="en-US" dirty="0" smtClean="0"/>
              <a:t>Problem ahead?</a:t>
            </a:r>
            <a:endParaRPr lang="en-US" dirty="0"/>
          </a:p>
        </p:txBody>
      </p:sp>
      <p:sp>
        <p:nvSpPr>
          <p:cNvPr id="3" name="Content Placeholder 2"/>
          <p:cNvSpPr>
            <a:spLocks noGrp="1"/>
          </p:cNvSpPr>
          <p:nvPr>
            <p:ph idx="1"/>
          </p:nvPr>
        </p:nvSpPr>
        <p:spPr>
          <a:xfrm>
            <a:off x="304800" y="1676400"/>
            <a:ext cx="6096000" cy="5029200"/>
          </a:xfrm>
        </p:spPr>
        <p:txBody>
          <a:bodyPr/>
          <a:lstStyle/>
          <a:p>
            <a:r>
              <a:rPr lang="en-US" b="1" dirty="0">
                <a:solidFill>
                  <a:schemeClr val="bg1"/>
                </a:solidFill>
                <a:latin typeface="Century Gothic" pitchFamily="34" charset="0"/>
              </a:rPr>
              <a:t>Scientists have been predicting for a while that solar storms like this one could cause significant damage to satellites. Scientists are predicting that increased solar activity in next few years will be followed with a number of similar solar storms. </a:t>
            </a:r>
          </a:p>
          <a:p>
            <a:endParaRPr lang="en-US" dirty="0"/>
          </a:p>
        </p:txBody>
      </p:sp>
    </p:spTree>
    <p:extLst>
      <p:ext uri="{BB962C8B-B14F-4D97-AF65-F5344CB8AC3E}">
        <p14:creationId xmlns:p14="http://schemas.microsoft.com/office/powerpoint/2010/main" val="3847958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1076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1" y="609600"/>
            <a:ext cx="897193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43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6" y="57311"/>
            <a:ext cx="7213783" cy="679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66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2010</a:t>
            </a:r>
            <a:endParaRPr lang="en-US" dirty="0"/>
          </a:p>
        </p:txBody>
      </p:sp>
      <p:sp>
        <p:nvSpPr>
          <p:cNvPr id="4" name="Content Placeholder 3"/>
          <p:cNvSpPr>
            <a:spLocks noGrp="1"/>
          </p:cNvSpPr>
          <p:nvPr>
            <p:ph idx="1"/>
          </p:nvPr>
        </p:nvSpPr>
        <p:spPr>
          <a:xfrm>
            <a:off x="304800" y="2133600"/>
            <a:ext cx="5715000" cy="1600200"/>
          </a:xfrm>
        </p:spPr>
        <p:txBody>
          <a:bodyPr/>
          <a:lstStyle/>
          <a:p>
            <a:r>
              <a:rPr lang="en-US" dirty="0" smtClean="0"/>
              <a:t>Increased solar storm and solar flare activity has been reported.</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56122"/>
            <a:ext cx="5334000" cy="347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66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609600"/>
            <a:ext cx="9144001"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59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 y="0"/>
            <a:ext cx="7904136" cy="691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30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unication - remote sensing - GP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communication - remote sensing - GPS</Template>
  <TotalTime>68</TotalTime>
  <Pages>1</Pages>
  <Words>218</Words>
  <Application>Microsoft Office PowerPoint</Application>
  <PresentationFormat>On-screen Show (4:3)</PresentationFormat>
  <Paragraphs>13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communication - remote sensing - GPS</vt:lpstr>
      <vt:lpstr>Massive Solar Storm Causes Aurora Lights in United States and Canada.</vt:lpstr>
      <vt:lpstr>PowerPoint Presentation</vt:lpstr>
      <vt:lpstr>Problem ahead?</vt:lpstr>
      <vt:lpstr>The Cause</vt:lpstr>
      <vt:lpstr>PowerPoint Presentation</vt:lpstr>
      <vt:lpstr>PowerPoint Presentation</vt:lpstr>
      <vt:lpstr>     2010</vt:lpstr>
      <vt:lpstr>PowerPoint Presentation</vt:lpstr>
      <vt:lpstr>PowerPoint Presentation</vt:lpstr>
      <vt:lpstr> 2010</vt:lpstr>
      <vt:lpstr>Computer Model for 2012 Storms</vt:lpstr>
      <vt:lpstr>The Visible Results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 Solar Storm Causes Aurora Lights in United States and Canada.</dc:title>
  <dc:creator>Joe</dc:creator>
  <cp:lastModifiedBy>Joe</cp:lastModifiedBy>
  <cp:revision>3</cp:revision>
  <cp:lastPrinted>1601-01-01T00:00:00Z</cp:lastPrinted>
  <dcterms:created xsi:type="dcterms:W3CDTF">2010-08-07T18:54:35Z</dcterms:created>
  <dcterms:modified xsi:type="dcterms:W3CDTF">2010-08-07T20:08:28Z</dcterms:modified>
</cp:coreProperties>
</file>