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8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4" r:id="rId23"/>
    <p:sldId id="279" r:id="rId24"/>
    <p:sldId id="280" r:id="rId25"/>
    <p:sldId id="274" r:id="rId26"/>
    <p:sldId id="282" r:id="rId27"/>
    <p:sldId id="276" r:id="rId28"/>
    <p:sldId id="277" r:id="rId29"/>
    <p:sldId id="281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0" autoAdjust="0"/>
    <p:restoredTop sz="94660"/>
  </p:normalViewPr>
  <p:slideViewPr>
    <p:cSldViewPr>
      <p:cViewPr varScale="1">
        <p:scale>
          <a:sx n="56" d="100"/>
          <a:sy n="56" d="100"/>
        </p:scale>
        <p:origin x="90" y="10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hunter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19400" y="2800351"/>
            <a:ext cx="5943600" cy="762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562350"/>
            <a:ext cx="5943600" cy="4572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 descr="E:\websites\slidehunter\2012beew\psd\logo2012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3350"/>
            <a:ext cx="1579418" cy="457200"/>
          </a:xfrm>
          <a:prstGeom prst="rect">
            <a:avLst/>
          </a:prstGeom>
          <a:noFill/>
          <a:effectLst>
            <a:outerShdw blurRad="101600" sx="102000" sy="102000" algn="ct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1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0150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19150"/>
            <a:ext cx="2057400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19150"/>
            <a:ext cx="6019800" cy="388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663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45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1715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077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2"/>
            <a:ext cx="4038600" cy="3805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2"/>
            <a:ext cx="4038600" cy="3805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967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0"/>
            <a:ext cx="6858000" cy="6675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965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52550"/>
            <a:ext cx="4040188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965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52550"/>
            <a:ext cx="4041775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563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5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019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4295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2950"/>
            <a:ext cx="5111750" cy="38516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57350"/>
            <a:ext cx="3008313" cy="29372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3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2949"/>
            <a:ext cx="5486400" cy="28027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1/24/2017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291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"/>
            <a:ext cx="68580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8229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87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EBAC125-6E94-4F62-B574-8081DDB48ACC}" type="datetimeFigureOut">
              <a:rPr lang="en-PH" smtClean="0"/>
              <a:pPr/>
              <a:t>1/24/2017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87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87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518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PH" sz="4000" b="1" kern="1200" dirty="0">
          <a:gradFill>
            <a:gsLst>
              <a:gs pos="0">
                <a:srgbClr val="00B050"/>
              </a:gs>
              <a:gs pos="100000">
                <a:srgbClr val="085F02"/>
              </a:gs>
            </a:gsLst>
            <a:lin ang="5400000" scaled="0"/>
          </a:gra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PH" sz="6000" dirty="0"/>
              <a:t>Galway, Ireland</a:t>
            </a:r>
            <a:endParaRPr lang="en-PH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626" y="-95250"/>
            <a:ext cx="2275936" cy="27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1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415" y="0"/>
            <a:ext cx="7734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8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114" y="1352550"/>
            <a:ext cx="3560886" cy="17526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University of Ireland, Galway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799" y="-34866"/>
            <a:ext cx="3754315" cy="51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8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6846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720630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599" y="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90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350"/>
            <a:ext cx="9129449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599" y="29718"/>
            <a:ext cx="6818375" cy="51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13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399" y="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599" y="29718"/>
            <a:ext cx="6829757" cy="51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7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399" y="20574"/>
            <a:ext cx="7519889" cy="51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425" y="0"/>
            <a:ext cx="6476999" cy="48577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6751"/>
            <a:ext cx="26304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Galway is a city in the West of Ireland in the province of  Connacht. Galway lies on the River Corrib and Lough </a:t>
            </a:r>
            <a:r>
              <a:rPr lang="en-US" sz="2000" dirty="0" err="1"/>
              <a:t>Corriband</a:t>
            </a:r>
            <a:r>
              <a:rPr lang="en-US" sz="2000" dirty="0"/>
              <a:t> Galway Bay and is surrounded by </a:t>
            </a:r>
            <a:r>
              <a:rPr lang="en-US" sz="2000" dirty="0" err="1"/>
              <a:t>Counry</a:t>
            </a:r>
            <a:r>
              <a:rPr lang="en-US" sz="2000" dirty="0"/>
              <a:t> Galway</a:t>
            </a:r>
            <a:r>
              <a:rPr lang="en-US" sz="2000" dirty="0" smtClean="0"/>
              <a:t>. It's </a:t>
            </a:r>
            <a:r>
              <a:rPr lang="en-US" sz="2000" dirty="0"/>
              <a:t>is the 4th most populous urban area in Ireland.</a:t>
            </a:r>
          </a:p>
        </p:txBody>
      </p:sp>
    </p:spTree>
    <p:extLst>
      <p:ext uri="{BB962C8B-B14F-4D97-AF65-F5344CB8AC3E}">
        <p14:creationId xmlns:p14="http://schemas.microsoft.com/office/powerpoint/2010/main" val="2502650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077" y="14478"/>
            <a:ext cx="7698344" cy="51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9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599" y="17526"/>
            <a:ext cx="6834631" cy="51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6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25124" y="2387084"/>
            <a:ext cx="1293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Eyre Square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5124" y="2387084"/>
            <a:ext cx="1293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Eyre Square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5124" y="2387084"/>
            <a:ext cx="118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Eyre </a:t>
            </a:r>
            <a:r>
              <a:rPr lang="en-US" dirty="0" err="1" smtClean="0"/>
              <a:t>uareq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387084"/>
            <a:ext cx="182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Eyre Square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832" y="0"/>
            <a:ext cx="736429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92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5283" y="19770"/>
            <a:ext cx="9276343" cy="5123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772400" cy="666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Galway Arts Festival Parade 2007</a:t>
            </a:r>
          </a:p>
        </p:txBody>
      </p:sp>
    </p:spTree>
    <p:extLst>
      <p:ext uri="{BB962C8B-B14F-4D97-AF65-F5344CB8AC3E}">
        <p14:creationId xmlns:p14="http://schemas.microsoft.com/office/powerpoint/2010/main" val="2154289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0"/>
            <a:ext cx="5364796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1196" y="1428750"/>
            <a:ext cx="2097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Galway Christmas market 2016</a:t>
            </a:r>
          </a:p>
        </p:txBody>
      </p:sp>
    </p:spTree>
    <p:extLst>
      <p:ext uri="{BB962C8B-B14F-4D97-AF65-F5344CB8AC3E}">
        <p14:creationId xmlns:p14="http://schemas.microsoft.com/office/powerpoint/2010/main" val="3476002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399" y="11430"/>
            <a:ext cx="6842759" cy="51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062" y="29832"/>
            <a:ext cx="7677998" cy="5113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Ballyknow</a:t>
            </a:r>
            <a:r>
              <a:rPr lang="en-US" dirty="0"/>
              <a:t> Quay, Claddagh</a:t>
            </a:r>
          </a:p>
        </p:txBody>
      </p:sp>
    </p:spTree>
    <p:extLst>
      <p:ext uri="{BB962C8B-B14F-4D97-AF65-F5344CB8AC3E}">
        <p14:creationId xmlns:p14="http://schemas.microsoft.com/office/powerpoint/2010/main" val="788633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-3810"/>
            <a:ext cx="6863080" cy="51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2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-28194"/>
            <a:ext cx="6895592" cy="51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0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617" y="5392"/>
            <a:ext cx="7737384" cy="5138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Galway train.</a:t>
            </a:r>
          </a:p>
        </p:txBody>
      </p:sp>
    </p:spTree>
    <p:extLst>
      <p:ext uri="{BB962C8B-B14F-4D97-AF65-F5344CB8AC3E}">
        <p14:creationId xmlns:p14="http://schemas.microsoft.com/office/powerpoint/2010/main" val="212860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299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Galway is known as Ireland's Cultural Heart </a:t>
            </a:r>
            <a:r>
              <a:rPr lang="en-US" sz="2400" dirty="0" smtClean="0"/>
              <a:t>and </a:t>
            </a:r>
            <a:r>
              <a:rPr lang="en-US" sz="2400" dirty="0"/>
              <a:t>is renowned for its vibrant lifestyle and numerous festivals, celebrations and events</a:t>
            </a:r>
            <a:r>
              <a:rPr lang="en-US" sz="2400" dirty="0" smtClean="0"/>
              <a:t>. </a:t>
            </a:r>
            <a:r>
              <a:rPr lang="en-US" sz="2400" dirty="0"/>
              <a:t>Every November, Galway hosts the </a:t>
            </a:r>
            <a:r>
              <a:rPr lang="en-US" sz="2400" dirty="0" err="1"/>
              <a:t>Tulca</a:t>
            </a:r>
            <a:r>
              <a:rPr lang="en-US" sz="2400" dirty="0"/>
              <a:t> Festival of </a:t>
            </a:r>
            <a:r>
              <a:rPr lang="en-US" sz="2400" dirty="0" smtClean="0"/>
              <a:t>Visual Arts </a:t>
            </a:r>
            <a:r>
              <a:rPr lang="en-US" sz="2400" dirty="0"/>
              <a:t>as well as numerous festivals</a:t>
            </a:r>
            <a:r>
              <a:rPr lang="en-US" sz="2400" dirty="0" smtClean="0"/>
              <a:t>. On </a:t>
            </a:r>
            <a:r>
              <a:rPr lang="en-US" sz="2400" dirty="0"/>
              <a:t>1 December 2014, the Director General of UNESCO announced the official designation of Galway as a UNESCO City of Film</a:t>
            </a:r>
            <a:r>
              <a:rPr lang="en-US" sz="2400" dirty="0" smtClean="0"/>
              <a:t>. In </a:t>
            </a:r>
            <a:r>
              <a:rPr lang="en-US" sz="2400" dirty="0"/>
              <a:t>2004, there were three dance </a:t>
            </a:r>
            <a:r>
              <a:rPr lang="en-US" sz="2400" dirty="0" smtClean="0"/>
              <a:t>organizations, </a:t>
            </a:r>
            <a:r>
              <a:rPr lang="en-US" sz="2400" dirty="0"/>
              <a:t>ten festival companies, two film </a:t>
            </a:r>
            <a:r>
              <a:rPr lang="en-US" sz="2400" dirty="0" smtClean="0"/>
              <a:t>organizations, </a:t>
            </a:r>
            <a:r>
              <a:rPr lang="en-US" sz="2400" dirty="0"/>
              <a:t>two Irish language </a:t>
            </a:r>
            <a:r>
              <a:rPr lang="en-US" sz="2400" dirty="0" smtClean="0"/>
              <a:t>organizations, </a:t>
            </a:r>
            <a:r>
              <a:rPr lang="en-US" sz="2400" dirty="0"/>
              <a:t>23 musical </a:t>
            </a:r>
            <a:r>
              <a:rPr lang="en-US" sz="2400" dirty="0" err="1"/>
              <a:t>organisations</a:t>
            </a:r>
            <a:r>
              <a:rPr lang="en-US" sz="2400" dirty="0"/>
              <a:t>, twelve theatre companies, two visual arts groups, and four writers' groups based in the city</a:t>
            </a:r>
            <a:r>
              <a:rPr lang="en-US" sz="2400" dirty="0" smtClean="0"/>
              <a:t>. Furthermore</a:t>
            </a:r>
            <a:r>
              <a:rPr lang="en-US" sz="2400" dirty="0"/>
              <a:t>, there were 51 venues for events, most of which were </a:t>
            </a:r>
            <a:r>
              <a:rPr lang="en-US" sz="2400" dirty="0" smtClean="0"/>
              <a:t>specialized </a:t>
            </a:r>
            <a:r>
              <a:rPr lang="en-US" sz="2400" dirty="0"/>
              <a:t>for a certain field (e.g. concert venues or visual arts galleries), though ten were described as being 'multiple event' venues</a:t>
            </a:r>
            <a:r>
              <a:rPr lang="en-US" sz="2400" dirty="0" smtClean="0"/>
              <a:t>. </a:t>
            </a:r>
            <a:r>
              <a:rPr lang="en-US" sz="2400" dirty="0"/>
              <a:t>The main squares in the city are Eyre Square </a:t>
            </a:r>
            <a:r>
              <a:rPr lang="en-US" sz="2400" dirty="0" smtClean="0"/>
              <a:t>in </a:t>
            </a:r>
            <a:r>
              <a:rPr lang="en-US" sz="2400" dirty="0"/>
              <a:t>the </a:t>
            </a:r>
            <a:r>
              <a:rPr lang="en-US" sz="2400" dirty="0" err="1"/>
              <a:t>centre</a:t>
            </a:r>
            <a:r>
              <a:rPr lang="en-US" sz="2400" dirty="0"/>
              <a:t> of the city, and Spanish Parade next to the Spanish Arch.</a:t>
            </a:r>
          </a:p>
        </p:txBody>
      </p:sp>
    </p:spTree>
    <p:extLst>
      <p:ext uri="{BB962C8B-B14F-4D97-AF65-F5344CB8AC3E}">
        <p14:creationId xmlns:p14="http://schemas.microsoft.com/office/powerpoint/2010/main" val="463726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475" y="5334"/>
            <a:ext cx="7859525" cy="51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7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081" y="-28194"/>
            <a:ext cx="7762391" cy="51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0"/>
            <a:ext cx="8916554" cy="51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6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824" y="-28194"/>
            <a:ext cx="6895592" cy="51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3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4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488" y="0"/>
            <a:ext cx="7734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47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9-117_Corporate_Business_Green_Powerpoint_Template [Read-Only]" id="{C21401F6-4C75-4E8A-B4AC-4CE95EBE72E9}" vid="{EE2C20D7-1343-4671-99BD-C41BB88062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16-9-117_Corporate_Business_Green_Powerpoint_Template</Template>
  <TotalTime>41</TotalTime>
  <Words>249</Words>
  <Application>Microsoft Office PowerPoint</Application>
  <PresentationFormat>On-screen Show (16:9)</PresentationFormat>
  <Paragraphs>12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Galway, Ireland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University of Ireland, Galway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Galway Arts Festival Parade 2007</vt:lpstr>
      <vt:lpstr>PowerPoint Presentation</vt:lpstr>
      <vt:lpstr>PowerPoint Presentation</vt:lpstr>
      <vt:lpstr>Ballyknow Quay, Claddagh</vt:lpstr>
      <vt:lpstr>PowerPoint Presentation</vt:lpstr>
      <vt:lpstr>PowerPoint Presentation</vt:lpstr>
      <vt:lpstr>The Galway train.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Galway, Ireland</dc:title>
  <dc:creator>Joseph Naumann</dc:creator>
  <cp:lastModifiedBy>Joseph Naumann</cp:lastModifiedBy>
  <cp:revision>5</cp:revision>
  <dcterms:created xsi:type="dcterms:W3CDTF">2017-01-25T04:55:54Z</dcterms:created>
  <dcterms:modified xsi:type="dcterms:W3CDTF">2017-01-25T05:37:45Z</dcterms:modified>
</cp:coreProperties>
</file>