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6" r:id="rId4"/>
    <p:sldId id="258" r:id="rId5"/>
    <p:sldId id="259" r:id="rId6"/>
    <p:sldId id="283" r:id="rId7"/>
    <p:sldId id="268" r:id="rId8"/>
    <p:sldId id="267" r:id="rId9"/>
    <p:sldId id="272" r:id="rId10"/>
    <p:sldId id="260" r:id="rId11"/>
    <p:sldId id="261" r:id="rId12"/>
    <p:sldId id="262" r:id="rId13"/>
    <p:sldId id="263" r:id="rId14"/>
    <p:sldId id="264" r:id="rId15"/>
    <p:sldId id="265" r:id="rId16"/>
    <p:sldId id="266" r:id="rId17"/>
    <p:sldId id="269" r:id="rId18"/>
    <p:sldId id="270" r:id="rId19"/>
    <p:sldId id="271" r:id="rId20"/>
    <p:sldId id="273" r:id="rId21"/>
    <p:sldId id="274" r:id="rId22"/>
    <p:sldId id="284" r:id="rId23"/>
    <p:sldId id="285" r:id="rId24"/>
    <p:sldId id="275" r:id="rId25"/>
    <p:sldId id="277" r:id="rId26"/>
    <p:sldId id="280" r:id="rId27"/>
    <p:sldId id="281" r:id="rId28"/>
    <p:sldId id="282" r:id="rId29"/>
    <p:sldId id="278" r:id="rId30"/>
    <p:sldId id="27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5" autoAdjust="0"/>
    <p:restoredTop sz="94660"/>
  </p:normalViewPr>
  <p:slideViewPr>
    <p:cSldViewPr snapToGrid="0">
      <p:cViewPr varScale="1">
        <p:scale>
          <a:sx n="76" d="100"/>
          <a:sy n="76" d="100"/>
        </p:scale>
        <p:origin x="14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1/16/2017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1/16/2017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t>Turku</a:t>
            </a:r>
            <a:r>
              <a:rPr lang="en-US" sz="8000" b="1" dirty="0"/>
              <a:t>, Finland</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8088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19381" y="0"/>
            <a:ext cx="10274157" cy="6858000"/>
          </a:xfrm>
          <a:prstGeom prst="rect">
            <a:avLst/>
          </a:prstGeom>
        </p:spPr>
      </p:pic>
    </p:spTree>
    <p:extLst>
      <p:ext uri="{BB962C8B-B14F-4D97-AF65-F5344CB8AC3E}">
        <p14:creationId xmlns:p14="http://schemas.microsoft.com/office/powerpoint/2010/main" val="9670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61335" y="0"/>
            <a:ext cx="10332203" cy="6858000"/>
          </a:xfrm>
          <a:prstGeom prst="rect">
            <a:avLst/>
          </a:prstGeom>
        </p:spPr>
      </p:pic>
    </p:spTree>
    <p:extLst>
      <p:ext uri="{BB962C8B-B14F-4D97-AF65-F5344CB8AC3E}">
        <p14:creationId xmlns:p14="http://schemas.microsoft.com/office/powerpoint/2010/main" val="555863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99255" y="0"/>
            <a:ext cx="9279466" cy="6959600"/>
          </a:xfrm>
          <a:prstGeom prst="rect">
            <a:avLst/>
          </a:prstGeom>
        </p:spPr>
      </p:pic>
    </p:spTree>
    <p:extLst>
      <p:ext uri="{BB962C8B-B14F-4D97-AF65-F5344CB8AC3E}">
        <p14:creationId xmlns:p14="http://schemas.microsoft.com/office/powerpoint/2010/main" val="102399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74695" y="0"/>
            <a:ext cx="9993443" cy="6858000"/>
          </a:xfrm>
          <a:prstGeom prst="rect">
            <a:avLst/>
          </a:prstGeom>
        </p:spPr>
      </p:pic>
    </p:spTree>
    <p:extLst>
      <p:ext uri="{BB962C8B-B14F-4D97-AF65-F5344CB8AC3E}">
        <p14:creationId xmlns:p14="http://schemas.microsoft.com/office/powerpoint/2010/main" val="181168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4556" y="0"/>
            <a:ext cx="10312782" cy="6858000"/>
          </a:xfrm>
          <a:prstGeom prst="rect">
            <a:avLst/>
          </a:prstGeom>
        </p:spPr>
      </p:pic>
    </p:spTree>
    <p:extLst>
      <p:ext uri="{BB962C8B-B14F-4D97-AF65-F5344CB8AC3E}">
        <p14:creationId xmlns:p14="http://schemas.microsoft.com/office/powerpoint/2010/main" val="832915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4705" y="0"/>
            <a:ext cx="10293433" cy="6858000"/>
          </a:xfrm>
          <a:prstGeom prst="rect">
            <a:avLst/>
          </a:prstGeom>
        </p:spPr>
      </p:pic>
    </p:spTree>
    <p:extLst>
      <p:ext uri="{BB962C8B-B14F-4D97-AF65-F5344CB8AC3E}">
        <p14:creationId xmlns:p14="http://schemas.microsoft.com/office/powerpoint/2010/main" val="294602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15216" y="114300"/>
            <a:ext cx="9565531" cy="6743700"/>
          </a:xfrm>
          <a:prstGeom prst="rect">
            <a:avLst/>
          </a:prstGeom>
        </p:spPr>
      </p:pic>
    </p:spTree>
    <p:extLst>
      <p:ext uri="{BB962C8B-B14F-4D97-AF65-F5344CB8AC3E}">
        <p14:creationId xmlns:p14="http://schemas.microsoft.com/office/powerpoint/2010/main" val="3680398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95544" y="0"/>
            <a:ext cx="10085294" cy="6858000"/>
          </a:xfrm>
          <a:prstGeom prst="rect">
            <a:avLst/>
          </a:prstGeom>
        </p:spPr>
      </p:pic>
    </p:spTree>
    <p:extLst>
      <p:ext uri="{BB962C8B-B14F-4D97-AF65-F5344CB8AC3E}">
        <p14:creationId xmlns:p14="http://schemas.microsoft.com/office/powerpoint/2010/main" val="402304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a:t>
            </a:r>
            <a:endParaRPr lang="en-US" dirty="0"/>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1704672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13185" y="0"/>
            <a:ext cx="10254953" cy="6858000"/>
          </a:xfrm>
          <a:prstGeom prst="rect">
            <a:avLst/>
          </a:prstGeom>
        </p:spPr>
      </p:pic>
    </p:spTree>
    <p:extLst>
      <p:ext uri="{BB962C8B-B14F-4D97-AF65-F5344CB8AC3E}">
        <p14:creationId xmlns:p14="http://schemas.microsoft.com/office/powerpoint/2010/main" val="1391747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19" y="1128408"/>
            <a:ext cx="2947482" cy="4601183"/>
          </a:xfrm>
        </p:spPr>
        <p:txBody>
          <a:bodyPr>
            <a:normAutofit fontScale="90000"/>
          </a:bodyPr>
          <a:lstStyle/>
          <a:p>
            <a:r>
              <a:rPr lang="en-US" dirty="0"/>
              <a:t>Turku is a city on the southwest coast of Finland at the mouth of the Aura River in the region of Southwest Finland.</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3022921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71222" y="0"/>
            <a:ext cx="9143999" cy="6858000"/>
          </a:xfrm>
          <a:prstGeom prst="rect">
            <a:avLst/>
          </a:prstGeom>
        </p:spPr>
      </p:pic>
    </p:spTree>
    <p:extLst>
      <p:ext uri="{BB962C8B-B14F-4D97-AF65-F5344CB8AC3E}">
        <p14:creationId xmlns:p14="http://schemas.microsoft.com/office/powerpoint/2010/main" val="686790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6838" y="0"/>
            <a:ext cx="11128600" cy="6858000"/>
          </a:xfrm>
          <a:prstGeom prst="rect">
            <a:avLst/>
          </a:prstGeom>
        </p:spPr>
      </p:pic>
    </p:spTree>
    <p:extLst>
      <p:ext uri="{BB962C8B-B14F-4D97-AF65-F5344CB8AC3E}">
        <p14:creationId xmlns:p14="http://schemas.microsoft.com/office/powerpoint/2010/main" val="3143323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6"/>
            <a:ext cx="2827792" cy="4601183"/>
          </a:xfrm>
        </p:spPr>
        <p:txBody>
          <a:bodyPr/>
          <a:lstStyle/>
          <a:p>
            <a:r>
              <a:rPr lang="sv-SE" dirty="0"/>
              <a:t>Brinkhall Manor in Kakskerta island.</a:t>
            </a:r>
            <a:endParaRPr lang="en-US" dirty="0"/>
          </a:p>
        </p:txBody>
      </p:sp>
      <p:pic>
        <p:nvPicPr>
          <p:cNvPr id="4" name="Content Placeholder 3"/>
          <p:cNvPicPr>
            <a:picLocks noGrp="1" noChangeAspect="1"/>
          </p:cNvPicPr>
          <p:nvPr>
            <p:ph idx="1"/>
          </p:nvPr>
        </p:nvPicPr>
        <p:blipFill>
          <a:blip r:embed="rId2"/>
          <a:stretch>
            <a:fillRect/>
          </a:stretch>
        </p:blipFill>
        <p:spPr>
          <a:xfrm>
            <a:off x="2827792" y="255778"/>
            <a:ext cx="9364208" cy="6337300"/>
          </a:xfrm>
          <a:prstGeom prst="rect">
            <a:avLst/>
          </a:prstGeom>
        </p:spPr>
      </p:pic>
    </p:spTree>
    <p:extLst>
      <p:ext uri="{BB962C8B-B14F-4D97-AF65-F5344CB8AC3E}">
        <p14:creationId xmlns:p14="http://schemas.microsoft.com/office/powerpoint/2010/main" val="2763531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5437"/>
            <a:ext cx="2947482" cy="4601183"/>
          </a:xfrm>
        </p:spPr>
        <p:txBody>
          <a:bodyPr/>
          <a:lstStyle/>
          <a:p>
            <a:r>
              <a:rPr lang="en-US" dirty="0"/>
              <a:t>Old Mill in </a:t>
            </a:r>
            <a:r>
              <a:rPr lang="en-US" dirty="0" err="1"/>
              <a:t>Samppalinna</a:t>
            </a:r>
            <a:r>
              <a:rPr lang="en-US" dirty="0"/>
              <a:t>.</a:t>
            </a:r>
          </a:p>
        </p:txBody>
      </p:sp>
      <p:pic>
        <p:nvPicPr>
          <p:cNvPr id="4" name="Content Placeholder 3"/>
          <p:cNvPicPr>
            <a:picLocks noGrp="1" noChangeAspect="1"/>
          </p:cNvPicPr>
          <p:nvPr>
            <p:ph idx="1"/>
          </p:nvPr>
        </p:nvPicPr>
        <p:blipFill>
          <a:blip r:embed="rId2"/>
          <a:stretch>
            <a:fillRect/>
          </a:stretch>
        </p:blipFill>
        <p:spPr>
          <a:xfrm>
            <a:off x="2978280" y="365919"/>
            <a:ext cx="9213720" cy="6136481"/>
          </a:xfrm>
          <a:prstGeom prst="rect">
            <a:avLst/>
          </a:prstGeom>
        </p:spPr>
      </p:pic>
    </p:spTree>
    <p:extLst>
      <p:ext uri="{BB962C8B-B14F-4D97-AF65-F5344CB8AC3E}">
        <p14:creationId xmlns:p14="http://schemas.microsoft.com/office/powerpoint/2010/main" val="610655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946446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2737"/>
            <a:ext cx="2793702" cy="4601183"/>
          </a:xfrm>
        </p:spPr>
        <p:txBody>
          <a:bodyPr/>
          <a:lstStyle/>
          <a:p>
            <a:r>
              <a:rPr lang="en-US" dirty="0"/>
              <a:t>People celebrating </a:t>
            </a:r>
            <a:r>
              <a:rPr lang="en-US" dirty="0" err="1"/>
              <a:t>Vappu</a:t>
            </a:r>
            <a:r>
              <a:rPr lang="en-US" dirty="0"/>
              <a:t> in central Turku</a:t>
            </a:r>
          </a:p>
        </p:txBody>
      </p:sp>
      <p:pic>
        <p:nvPicPr>
          <p:cNvPr id="4" name="Content Placeholder 3"/>
          <p:cNvPicPr>
            <a:picLocks noGrp="1" noChangeAspect="1"/>
          </p:cNvPicPr>
          <p:nvPr>
            <p:ph idx="1"/>
          </p:nvPr>
        </p:nvPicPr>
        <p:blipFill>
          <a:blip r:embed="rId2"/>
          <a:stretch>
            <a:fillRect/>
          </a:stretch>
        </p:blipFill>
        <p:spPr>
          <a:xfrm>
            <a:off x="2793702" y="300228"/>
            <a:ext cx="9398298" cy="6248400"/>
          </a:xfrm>
          <a:prstGeom prst="rect">
            <a:avLst/>
          </a:prstGeom>
        </p:spPr>
      </p:pic>
    </p:spTree>
    <p:extLst>
      <p:ext uri="{BB962C8B-B14F-4D97-AF65-F5344CB8AC3E}">
        <p14:creationId xmlns:p14="http://schemas.microsoft.com/office/powerpoint/2010/main" val="3335369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8137"/>
            <a:ext cx="2717293" cy="4601183"/>
          </a:xfrm>
        </p:spPr>
        <p:txBody>
          <a:bodyPr/>
          <a:lstStyle/>
          <a:p>
            <a:r>
              <a:rPr lang="en-US" dirty="0" err="1"/>
              <a:t>Paavo</a:t>
            </a:r>
            <a:r>
              <a:rPr lang="en-US" dirty="0"/>
              <a:t> </a:t>
            </a:r>
            <a:r>
              <a:rPr lang="en-US" dirty="0" err="1"/>
              <a:t>Nurmi</a:t>
            </a:r>
            <a:r>
              <a:rPr lang="en-US" dirty="0"/>
              <a:t> Marathon is run every summer.</a:t>
            </a:r>
          </a:p>
        </p:txBody>
      </p:sp>
      <p:pic>
        <p:nvPicPr>
          <p:cNvPr id="4" name="Content Placeholder 3"/>
          <p:cNvPicPr>
            <a:picLocks noGrp="1" noChangeAspect="1"/>
          </p:cNvPicPr>
          <p:nvPr>
            <p:ph idx="1"/>
          </p:nvPr>
        </p:nvPicPr>
        <p:blipFill>
          <a:blip r:embed="rId2"/>
          <a:stretch>
            <a:fillRect/>
          </a:stretch>
        </p:blipFill>
        <p:spPr>
          <a:xfrm>
            <a:off x="2717293" y="274828"/>
            <a:ext cx="9474707" cy="6299200"/>
          </a:xfrm>
          <a:prstGeom prst="rect">
            <a:avLst/>
          </a:prstGeom>
        </p:spPr>
      </p:pic>
    </p:spTree>
    <p:extLst>
      <p:ext uri="{BB962C8B-B14F-4D97-AF65-F5344CB8AC3E}">
        <p14:creationId xmlns:p14="http://schemas.microsoft.com/office/powerpoint/2010/main" val="3567043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6237"/>
            <a:ext cx="2878219" cy="4601183"/>
          </a:xfrm>
        </p:spPr>
        <p:txBody>
          <a:bodyPr/>
          <a:lstStyle/>
          <a:p>
            <a:r>
              <a:rPr lang="en-US" dirty="0"/>
              <a:t>Locomotives at Turku Central railway station</a:t>
            </a:r>
          </a:p>
        </p:txBody>
      </p:sp>
      <p:pic>
        <p:nvPicPr>
          <p:cNvPr id="4" name="Content Placeholder 3"/>
          <p:cNvPicPr>
            <a:picLocks noGrp="1" noChangeAspect="1"/>
          </p:cNvPicPr>
          <p:nvPr>
            <p:ph idx="1"/>
          </p:nvPr>
        </p:nvPicPr>
        <p:blipFill>
          <a:blip r:embed="rId2"/>
          <a:stretch>
            <a:fillRect/>
          </a:stretch>
        </p:blipFill>
        <p:spPr>
          <a:xfrm>
            <a:off x="2878219" y="0"/>
            <a:ext cx="9313782" cy="6858000"/>
          </a:xfrm>
          <a:prstGeom prst="rect">
            <a:avLst/>
          </a:prstGeom>
        </p:spPr>
      </p:pic>
    </p:spTree>
    <p:extLst>
      <p:ext uri="{BB962C8B-B14F-4D97-AF65-F5344CB8AC3E}">
        <p14:creationId xmlns:p14="http://schemas.microsoft.com/office/powerpoint/2010/main" val="103595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2058"/>
            <a:ext cx="2377440" cy="4601183"/>
          </a:xfrm>
        </p:spPr>
        <p:txBody>
          <a:bodyPr/>
          <a:lstStyle/>
          <a:p>
            <a:r>
              <a:rPr lang="en-US" dirty="0"/>
              <a:t>Main library of Turku</a:t>
            </a:r>
          </a:p>
        </p:txBody>
      </p:sp>
      <p:pic>
        <p:nvPicPr>
          <p:cNvPr id="4" name="Content Placeholder 3"/>
          <p:cNvPicPr>
            <a:picLocks noGrp="1" noChangeAspect="1"/>
          </p:cNvPicPr>
          <p:nvPr>
            <p:ph idx="1"/>
          </p:nvPr>
        </p:nvPicPr>
        <p:blipFill>
          <a:blip r:embed="rId2"/>
          <a:stretch>
            <a:fillRect/>
          </a:stretch>
        </p:blipFill>
        <p:spPr>
          <a:xfrm>
            <a:off x="2377440" y="355600"/>
            <a:ext cx="9814560" cy="6134100"/>
          </a:xfrm>
          <a:prstGeom prst="rect">
            <a:avLst/>
          </a:prstGeom>
        </p:spPr>
      </p:pic>
    </p:spTree>
    <p:extLst>
      <p:ext uri="{BB962C8B-B14F-4D97-AF65-F5344CB8AC3E}">
        <p14:creationId xmlns:p14="http://schemas.microsoft.com/office/powerpoint/2010/main" val="3625028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4572"/>
            <a:ext cx="12192000" cy="6858000"/>
          </a:xfrm>
          <a:prstGeom prst="rect">
            <a:avLst/>
          </a:prstGeom>
        </p:spPr>
      </p:pic>
      <p:sp>
        <p:nvSpPr>
          <p:cNvPr id="2" name="Title 1"/>
          <p:cNvSpPr>
            <a:spLocks noGrp="1"/>
          </p:cNvSpPr>
          <p:nvPr>
            <p:ph type="title"/>
          </p:nvPr>
        </p:nvSpPr>
        <p:spPr>
          <a:xfrm>
            <a:off x="0" y="4864100"/>
            <a:ext cx="8039100" cy="1813420"/>
          </a:xfrm>
        </p:spPr>
        <p:txBody>
          <a:bodyPr/>
          <a:lstStyle/>
          <a:p>
            <a:r>
              <a:rPr lang="en-US" dirty="0"/>
              <a:t>MS Oasis of the Seas, the world's largest passenger ship was built in Turku.</a:t>
            </a:r>
          </a:p>
        </p:txBody>
      </p:sp>
    </p:spTree>
    <p:extLst>
      <p:ext uri="{BB962C8B-B14F-4D97-AF65-F5344CB8AC3E}">
        <p14:creationId xmlns:p14="http://schemas.microsoft.com/office/powerpoint/2010/main" val="218991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158740"/>
            <a:ext cx="11747500" cy="5693866"/>
          </a:xfrm>
          <a:prstGeom prst="rect">
            <a:avLst/>
          </a:prstGeom>
        </p:spPr>
        <p:txBody>
          <a:bodyPr wrap="square">
            <a:spAutoFit/>
          </a:bodyPr>
          <a:lstStyle/>
          <a:p>
            <a:r>
              <a:rPr lang="en-US" sz="2800" dirty="0"/>
              <a:t>Turku </a:t>
            </a:r>
            <a:r>
              <a:rPr lang="en-US" sz="2800" dirty="0" smtClean="0"/>
              <a:t>is </a:t>
            </a:r>
            <a:r>
              <a:rPr lang="en-US" sz="2800" dirty="0"/>
              <a:t>a city on the southwest coast of Finland at the mouth of the Aura River</a:t>
            </a:r>
            <a:r>
              <a:rPr lang="en-US" sz="2800" dirty="0" smtClean="0"/>
              <a:t>, </a:t>
            </a:r>
            <a:r>
              <a:rPr lang="en-US" sz="2800" dirty="0"/>
              <a:t>in the region of Southwest Finland. Turku, as a town, was settled during the 13th century and founded most likely at the end of the 13th century, making it the oldest city in Finland. It quickly became the most important city in Finland, a status it retained for hundreds of years. After Finland became part of the Russian Empire (1809) and the capital of the Grand Duchy of Finland was moved to Helsinki (1812), Turku continued to be the most populous city in Finland until the end of the 1840s, and it remains a regional capital and an important business and cultural center</a:t>
            </a:r>
            <a:r>
              <a:rPr lang="en-US" sz="2800" dirty="0" smtClean="0"/>
              <a:t>.</a:t>
            </a:r>
          </a:p>
          <a:p>
            <a:endParaRPr lang="en-US" sz="2800" dirty="0" smtClean="0"/>
          </a:p>
          <a:p>
            <a:r>
              <a:rPr lang="en-US" sz="2800" dirty="0"/>
              <a:t>Due to its location, Turku is a notable commercial and passenger seaport with over three million passengers traveling through the Port of Turku each year to Stockholm and </a:t>
            </a:r>
            <a:r>
              <a:rPr lang="en-US" sz="2800" dirty="0" err="1" smtClean="0"/>
              <a:t>Mariehamn</a:t>
            </a:r>
            <a:r>
              <a:rPr lang="en-US" sz="2800" dirty="0"/>
              <a:t>.</a:t>
            </a:r>
          </a:p>
        </p:txBody>
      </p:sp>
    </p:spTree>
    <p:extLst>
      <p:ext uri="{BB962C8B-B14F-4D97-AF65-F5344CB8AC3E}">
        <p14:creationId xmlns:p14="http://schemas.microsoft.com/office/powerpoint/2010/main" val="2044996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1725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71525" y="0"/>
            <a:ext cx="9797143" cy="6858000"/>
          </a:xfrm>
          <a:prstGeom prst="rect">
            <a:avLst/>
          </a:prstGeom>
        </p:spPr>
      </p:pic>
    </p:spTree>
    <p:extLst>
      <p:ext uri="{BB962C8B-B14F-4D97-AF65-F5344CB8AC3E}">
        <p14:creationId xmlns:p14="http://schemas.microsoft.com/office/powerpoint/2010/main" val="1157511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46728" y="0"/>
            <a:ext cx="8453620" cy="6858000"/>
          </a:xfrm>
          <a:prstGeom prst="rect">
            <a:avLst/>
          </a:prstGeom>
        </p:spPr>
      </p:pic>
    </p:spTree>
    <p:extLst>
      <p:ext uri="{BB962C8B-B14F-4D97-AF65-F5344CB8AC3E}">
        <p14:creationId xmlns:p14="http://schemas.microsoft.com/office/powerpoint/2010/main" val="90187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634657" cy="4601183"/>
          </a:xfrm>
        </p:spPr>
        <p:txBody>
          <a:bodyPr/>
          <a:lstStyle/>
          <a:p>
            <a:r>
              <a:rPr lang="en-US" dirty="0"/>
              <a:t>Michael's </a:t>
            </a:r>
            <a:r>
              <a:rPr lang="en-US" dirty="0" smtClean="0"/>
              <a:t>Church (left)</a:t>
            </a:r>
            <a:r>
              <a:rPr lang="en-US" dirty="0"/>
              <a:t/>
            </a:r>
            <a:br>
              <a:rPr lang="en-US" dirty="0"/>
            </a:br>
            <a:r>
              <a:rPr lang="en-US" dirty="0" smtClean="0"/>
              <a:t>Martin’s Church (right)</a:t>
            </a:r>
            <a:endParaRPr lang="en-US" dirty="0"/>
          </a:p>
        </p:txBody>
      </p:sp>
      <p:pic>
        <p:nvPicPr>
          <p:cNvPr id="4" name="Content Placeholder 3"/>
          <p:cNvPicPr>
            <a:picLocks noGrp="1" noChangeAspect="1"/>
          </p:cNvPicPr>
          <p:nvPr>
            <p:ph idx="1"/>
          </p:nvPr>
        </p:nvPicPr>
        <p:blipFill>
          <a:blip r:embed="rId2"/>
          <a:stretch>
            <a:fillRect/>
          </a:stretch>
        </p:blipFill>
        <p:spPr>
          <a:xfrm>
            <a:off x="2379870" y="-1"/>
            <a:ext cx="4733736" cy="6858000"/>
          </a:xfrm>
          <a:prstGeom prst="rect">
            <a:avLst/>
          </a:prstGeom>
        </p:spPr>
      </p:pic>
      <p:pic>
        <p:nvPicPr>
          <p:cNvPr id="5" name="Picture 4"/>
          <p:cNvPicPr>
            <a:picLocks noChangeAspect="1"/>
          </p:cNvPicPr>
          <p:nvPr/>
        </p:nvPicPr>
        <p:blipFill>
          <a:blip r:embed="rId3"/>
          <a:stretch>
            <a:fillRect/>
          </a:stretch>
        </p:blipFill>
        <p:spPr>
          <a:xfrm>
            <a:off x="7050106" y="0"/>
            <a:ext cx="5141893" cy="6858000"/>
          </a:xfrm>
          <a:prstGeom prst="rect">
            <a:avLst/>
          </a:prstGeom>
        </p:spPr>
      </p:pic>
    </p:spTree>
    <p:extLst>
      <p:ext uri="{BB962C8B-B14F-4D97-AF65-F5344CB8AC3E}">
        <p14:creationId xmlns:p14="http://schemas.microsoft.com/office/powerpoint/2010/main" val="1998203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8222" y="0"/>
            <a:ext cx="9143999" cy="6858000"/>
          </a:xfrm>
          <a:prstGeom prst="rect">
            <a:avLst/>
          </a:prstGeom>
        </p:spPr>
      </p:pic>
    </p:spTree>
    <p:extLst>
      <p:ext uri="{BB962C8B-B14F-4D97-AF65-F5344CB8AC3E}">
        <p14:creationId xmlns:p14="http://schemas.microsoft.com/office/powerpoint/2010/main" val="97814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60122" y="0"/>
            <a:ext cx="9143999" cy="6858000"/>
          </a:xfrm>
          <a:prstGeom prst="rect">
            <a:avLst/>
          </a:prstGeom>
        </p:spPr>
      </p:pic>
    </p:spTree>
    <p:extLst>
      <p:ext uri="{BB962C8B-B14F-4D97-AF65-F5344CB8AC3E}">
        <p14:creationId xmlns:p14="http://schemas.microsoft.com/office/powerpoint/2010/main" val="1857165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02371" y="0"/>
            <a:ext cx="10103867" cy="6858000"/>
          </a:xfrm>
          <a:prstGeom prst="rect">
            <a:avLst/>
          </a:prstGeom>
        </p:spPr>
      </p:pic>
    </p:spTree>
    <p:extLst>
      <p:ext uri="{BB962C8B-B14F-4D97-AF65-F5344CB8AC3E}">
        <p14:creationId xmlns:p14="http://schemas.microsoft.com/office/powerpoint/2010/main" val="4142603916"/>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emplate>TM03457475[[fn=Frame]]</Template>
  <TotalTime>121</TotalTime>
  <Words>249</Words>
  <Application>Microsoft Office PowerPoint</Application>
  <PresentationFormat>Widescreen</PresentationFormat>
  <Paragraphs>14</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Corbel</vt:lpstr>
      <vt:lpstr>Wingdings 2</vt:lpstr>
      <vt:lpstr>Frame</vt:lpstr>
      <vt:lpstr>Turku, Finland</vt:lpstr>
      <vt:lpstr>Turku is a city on the southwest coast of Finland at the mouth of the Aura River in the region of Southwest Finland.</vt:lpstr>
      <vt:lpstr>PowerPoint Presentation</vt:lpstr>
      <vt:lpstr>PowerPoint Presentation</vt:lpstr>
      <vt:lpstr>PowerPoint Presentation</vt:lpstr>
      <vt:lpstr>Michael's Church (left) Martin’s Church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Winter </vt:lpstr>
      <vt:lpstr>PowerPoint Presentation</vt:lpstr>
      <vt:lpstr>PowerPoint Presentation</vt:lpstr>
      <vt:lpstr>PowerPoint Presentation</vt:lpstr>
      <vt:lpstr>Brinkhall Manor in Kakskerta island.</vt:lpstr>
      <vt:lpstr>Old Mill in Samppalinna.</vt:lpstr>
      <vt:lpstr>PowerPoint Presentation</vt:lpstr>
      <vt:lpstr>People celebrating Vappu in central Turku</vt:lpstr>
      <vt:lpstr>Paavo Nurmi Marathon is run every summer.</vt:lpstr>
      <vt:lpstr>Locomotives at Turku Central railway station</vt:lpstr>
      <vt:lpstr>Main library of Turku</vt:lpstr>
      <vt:lpstr>MS Oasis of the Seas, the world's largest passenger ship was built in Turku.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Turku, Finland</dc:title>
  <dc:creator>Joseph Naumann</dc:creator>
  <cp:lastModifiedBy>Joseph Naumann</cp:lastModifiedBy>
  <cp:revision>7</cp:revision>
  <dcterms:created xsi:type="dcterms:W3CDTF">2017-01-16T20:51:51Z</dcterms:created>
  <dcterms:modified xsi:type="dcterms:W3CDTF">2017-01-16T22:52:58Z</dcterms:modified>
</cp:coreProperties>
</file>