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8"/>
  </p:notesMasterIdLst>
  <p:sldIdLst>
    <p:sldId id="256" r:id="rId3"/>
    <p:sldId id="257" r:id="rId4"/>
    <p:sldId id="284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89" r:id="rId17"/>
    <p:sldId id="288" r:id="rId18"/>
    <p:sldId id="270" r:id="rId19"/>
    <p:sldId id="271" r:id="rId20"/>
    <p:sldId id="261" r:id="rId21"/>
    <p:sldId id="262" r:id="rId22"/>
    <p:sldId id="272" r:id="rId23"/>
    <p:sldId id="278" r:id="rId24"/>
    <p:sldId id="282" r:id="rId25"/>
    <p:sldId id="273" r:id="rId26"/>
    <p:sldId id="276" r:id="rId27"/>
    <p:sldId id="277" r:id="rId28"/>
    <p:sldId id="280" r:id="rId29"/>
    <p:sldId id="287" r:id="rId30"/>
    <p:sldId id="279" r:id="rId31"/>
    <p:sldId id="290" r:id="rId32"/>
    <p:sldId id="275" r:id="rId33"/>
    <p:sldId id="283" r:id="rId34"/>
    <p:sldId id="281" r:id="rId35"/>
    <p:sldId id="285" r:id="rId36"/>
    <p:sldId id="286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63" autoAdjust="0"/>
    <p:restoredTop sz="94600"/>
  </p:normalViewPr>
  <p:slideViewPr>
    <p:cSldViewPr snapToGrid="0">
      <p:cViewPr varScale="1">
        <p:scale>
          <a:sx n="73" d="100"/>
          <a:sy n="73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12D71C-D69D-4989-B36E-DBB1DF0F48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214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D44EBC0-9C59-4109-8278-648FCA0F8E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6D070-5115-4D29-BBA0-9075BD433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08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48161-A8F8-447D-87B8-5A0E216CD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396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4241A2B-DB45-4BEC-A577-CE0736D32F7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F7D2A-CBE1-4921-B70F-3C6326DED5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83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7F39B-B36D-49AD-8455-C74F0D240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89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973BF-74D2-49B7-8984-79EEF0B5B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91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94904-C055-4C14-9C17-FE18374A2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863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57807-9FCF-471F-B818-537455A60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389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99C44-D63B-4E38-B80B-F57763EB6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37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5E41E-45AA-4ABF-8751-8EF1381835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05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017BC-F750-486F-8FC1-77613824CD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199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17904-A46D-431D-8C61-66E31D6D72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482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11DA3-3D6C-46B0-9635-41B61CD3A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865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4B881-8EB7-439C-90E5-3D84388F96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55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5E099-6763-4A74-AC27-19402238BA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39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841C2-0CDF-416C-B28C-86DD9458F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3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327E89-254B-497B-A327-AC4C1C7036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9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F389B-C234-4706-8C42-C1DB3B289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93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4419A-662B-4395-AB6D-CFA31B4723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041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51C66-74DF-428F-BBB0-EA000B3A7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68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7B769-BDCE-471A-9A2C-3B0AA24B5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3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B5F154-B7BC-40B8-BC39-BBB86B82453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73767F-AF7D-4D63-A71B-A4E754F112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6" y="1632858"/>
            <a:ext cx="7941733" cy="1967594"/>
          </a:xfrm>
        </p:spPr>
        <p:txBody>
          <a:bodyPr/>
          <a:lstStyle/>
          <a:p>
            <a:r>
              <a:rPr lang="en-US" altLang="en-US" sz="7200" b="1" dirty="0">
                <a:latin typeface="Brush Script Std" panose="03060802040607070404" pitchFamily="66" charset="0"/>
              </a:rPr>
              <a:t>Sapporo, Japan!</a:t>
            </a:r>
            <a:endParaRPr lang="en-US" altLang="en-US" sz="7200" b="1" dirty="0">
              <a:latin typeface="Brush Script Std" panose="030608020406070704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386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01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9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15" y="0"/>
            <a:ext cx="912878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79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1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48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683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274638"/>
            <a:ext cx="10968567" cy="56138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Sapporo </a:t>
            </a:r>
            <a:r>
              <a:rPr lang="en-US" dirty="0" err="1">
                <a:solidFill>
                  <a:schemeClr val="bg1"/>
                </a:solidFill>
              </a:rPr>
              <a:t>Odori</a:t>
            </a:r>
            <a:r>
              <a:rPr lang="en-US" dirty="0">
                <a:solidFill>
                  <a:schemeClr val="bg1"/>
                </a:solidFill>
              </a:rPr>
              <a:t> High School</a:t>
            </a:r>
          </a:p>
        </p:txBody>
      </p:sp>
    </p:spTree>
    <p:extLst>
      <p:ext uri="{BB962C8B-B14F-4D97-AF65-F5344CB8AC3E}">
        <p14:creationId xmlns:p14="http://schemas.microsoft.com/office/powerpoint/2010/main" val="383920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1882" y="0"/>
            <a:ext cx="2421039" cy="3566160"/>
          </a:xfrm>
        </p:spPr>
        <p:txBody>
          <a:bodyPr/>
          <a:lstStyle/>
          <a:p>
            <a:r>
              <a:rPr lang="en-US" dirty="0"/>
              <a:t>Sapporo Station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81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53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798" y="0"/>
            <a:ext cx="10332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3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7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9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1" y="0"/>
            <a:ext cx="9143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80889" y="1119845"/>
            <a:ext cx="30111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Sapporo is the fourth largest city in Japan by population, and the largest city on the northern Japanese island of Hokkaido.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567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5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0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Summer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43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93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1" y="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8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14" y="111352"/>
            <a:ext cx="10968567" cy="1143000"/>
          </a:xfrm>
        </p:spPr>
        <p:txBody>
          <a:bodyPr/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62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34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1" y="274638"/>
            <a:ext cx="8528051" cy="5254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Deep winter snow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45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2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3048001" cy="3500847"/>
          </a:xfrm>
        </p:spPr>
        <p:txBody>
          <a:bodyPr/>
          <a:lstStyle/>
          <a:p>
            <a:r>
              <a:rPr lang="en-US" dirty="0"/>
              <a:t>The Sapporo Dome in winter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56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567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94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517" y="605309"/>
            <a:ext cx="114621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Sapporo </a:t>
            </a:r>
            <a:r>
              <a:rPr lang="en-US" sz="2800" dirty="0" smtClean="0"/>
              <a:t>is </a:t>
            </a:r>
            <a:r>
              <a:rPr lang="en-US" sz="2800" dirty="0"/>
              <a:t>the fourth largest city in Japan by population, and the largest city on the northern Japanese island of Hokkaido. Located in Ishikari </a:t>
            </a:r>
            <a:r>
              <a:rPr lang="en-US" sz="2800" dirty="0" err="1"/>
              <a:t>Subprefecture</a:t>
            </a:r>
            <a:r>
              <a:rPr lang="en-US" sz="2800" dirty="0"/>
              <a:t>, it is the capital of Hokkaido Prefecture, and an ordinance-designated city of Japan.</a:t>
            </a:r>
          </a:p>
          <a:p>
            <a:endParaRPr lang="en-US" sz="2800" dirty="0"/>
          </a:p>
          <a:p>
            <a:r>
              <a:rPr lang="en-US" sz="2800" dirty="0"/>
              <a:t>Sapporo is known outside Japan for having hosted the 1972 Winter Olympics, the first ever held in Asia, and for the city's annual Yuki </a:t>
            </a:r>
            <a:r>
              <a:rPr lang="en-US" sz="2800" dirty="0" err="1"/>
              <a:t>Matsuri</a:t>
            </a:r>
            <a:r>
              <a:rPr lang="en-US" sz="2800" dirty="0"/>
              <a:t>, internationally referred to as the Sapporo Snow Festival, which draws more than 2 million tourists from around the world. The city is also home to Sapporo Brewery and the white chocolate biscuits called </a:t>
            </a:r>
            <a:r>
              <a:rPr lang="en-US" sz="2800" dirty="0" err="1"/>
              <a:t>shiroi</a:t>
            </a:r>
            <a:r>
              <a:rPr lang="en-US" sz="2800" dirty="0"/>
              <a:t> </a:t>
            </a:r>
            <a:r>
              <a:rPr lang="en-US" sz="2800" dirty="0" err="1"/>
              <a:t>koibito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altLang="ja-JP" sz="2800" dirty="0" smtClean="0"/>
              <a:t>"</a:t>
            </a:r>
            <a:r>
              <a:rPr lang="en-US" sz="2800" dirty="0"/>
              <a:t>white sweetheart").</a:t>
            </a:r>
          </a:p>
        </p:txBody>
      </p:sp>
    </p:spTree>
    <p:extLst>
      <p:ext uri="{BB962C8B-B14F-4D97-AF65-F5344CB8AC3E}">
        <p14:creationId xmlns:p14="http://schemas.microsoft.com/office/powerpoint/2010/main" val="2052868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Sapporo City Hall (June 2007)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60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92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2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798" y="0"/>
            <a:ext cx="10332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75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2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021" y="0"/>
            <a:ext cx="102819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021" y="274638"/>
            <a:ext cx="9666031" cy="459458"/>
          </a:xfrm>
        </p:spPr>
        <p:txBody>
          <a:bodyPr/>
          <a:lstStyle/>
          <a:p>
            <a:r>
              <a:rPr lang="en-US" dirty="0"/>
              <a:t>The 34th G8 summit protest march in 2008</a:t>
            </a:r>
          </a:p>
        </p:txBody>
      </p:sp>
    </p:spTree>
    <p:extLst>
      <p:ext uri="{BB962C8B-B14F-4D97-AF65-F5344CB8AC3E}">
        <p14:creationId xmlns:p14="http://schemas.microsoft.com/office/powerpoint/2010/main" val="860282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9" y="0"/>
            <a:ext cx="3048001" cy="3825026"/>
          </a:xfrm>
        </p:spPr>
        <p:txBody>
          <a:bodyPr/>
          <a:lstStyle/>
          <a:p>
            <a:r>
              <a:rPr lang="en-US" dirty="0"/>
              <a:t>Dancers in the </a:t>
            </a:r>
            <a:r>
              <a:rPr lang="en-US" dirty="0" err="1"/>
              <a:t>Yosakoi</a:t>
            </a:r>
            <a:r>
              <a:rPr lang="en-US" dirty="0"/>
              <a:t> </a:t>
            </a:r>
            <a:r>
              <a:rPr lang="en-US" dirty="0" err="1"/>
              <a:t>Sōran</a:t>
            </a:r>
            <a:r>
              <a:rPr lang="en-US" dirty="0"/>
              <a:t> Festival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49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516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191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645" y="0"/>
            <a:ext cx="10907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0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3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798" y="0"/>
            <a:ext cx="10332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6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13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ABABAB"/>
      </a:dk1>
      <a:lt1>
        <a:srgbClr val="FFFFFF"/>
      </a:lt1>
      <a:dk2>
        <a:srgbClr val="336633"/>
      </a:dk2>
      <a:lt2>
        <a:srgbClr val="FFFFFF"/>
      </a:lt2>
      <a:accent1>
        <a:srgbClr val="A1BF4D"/>
      </a:accent1>
      <a:accent2>
        <a:srgbClr val="70B5CC"/>
      </a:accent2>
      <a:accent3>
        <a:srgbClr val="ADB8AD"/>
      </a:accent3>
      <a:accent4>
        <a:srgbClr val="DADADA"/>
      </a:accent4>
      <a:accent5>
        <a:srgbClr val="CDDCB2"/>
      </a:accent5>
      <a:accent6>
        <a:srgbClr val="65A4B9"/>
      </a:accent6>
      <a:hlink>
        <a:srgbClr val="8DD98D"/>
      </a:hlink>
      <a:folHlink>
        <a:srgbClr val="B8CBE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66CC66"/>
        </a:accent1>
        <a:accent2>
          <a:srgbClr val="3DCC87"/>
        </a:accent2>
        <a:accent3>
          <a:srgbClr val="ADB8AD"/>
        </a:accent3>
        <a:accent4>
          <a:srgbClr val="DADADA"/>
        </a:accent4>
        <a:accent5>
          <a:srgbClr val="B8E2B8"/>
        </a:accent5>
        <a:accent6>
          <a:srgbClr val="36B97A"/>
        </a:accent6>
        <a:hlink>
          <a:srgbClr val="8DD98D"/>
        </a:hlink>
        <a:folHlink>
          <a:srgbClr val="82D9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A1BF4D"/>
        </a:accent1>
        <a:accent2>
          <a:srgbClr val="70B5CC"/>
        </a:accent2>
        <a:accent3>
          <a:srgbClr val="ADB8AD"/>
        </a:accent3>
        <a:accent4>
          <a:srgbClr val="DADADA"/>
        </a:accent4>
        <a:accent5>
          <a:srgbClr val="CDDCB2"/>
        </a:accent5>
        <a:accent6>
          <a:srgbClr val="65A4B9"/>
        </a:accent6>
        <a:hlink>
          <a:srgbClr val="8DD98D"/>
        </a:hlink>
        <a:folHlink>
          <a:srgbClr val="B8CB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E6ACCD"/>
        </a:accent1>
        <a:accent2>
          <a:srgbClr val="6CD96C"/>
        </a:accent2>
        <a:accent3>
          <a:srgbClr val="ADB8AD"/>
        </a:accent3>
        <a:accent4>
          <a:srgbClr val="DADADA"/>
        </a:accent4>
        <a:accent5>
          <a:srgbClr val="F0D2E3"/>
        </a:accent5>
        <a:accent6>
          <a:srgbClr val="61C461"/>
        </a:accent6>
        <a:hlink>
          <a:srgbClr val="EBC0A4"/>
        </a:hlink>
        <a:folHlink>
          <a:srgbClr val="D9C3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D9BA41"/>
        </a:accent1>
        <a:accent2>
          <a:srgbClr val="E68A8A"/>
        </a:accent2>
        <a:accent3>
          <a:srgbClr val="ADB8AD"/>
        </a:accent3>
        <a:accent4>
          <a:srgbClr val="DADADA"/>
        </a:accent4>
        <a:accent5>
          <a:srgbClr val="E9D9B0"/>
        </a:accent5>
        <a:accent6>
          <a:srgbClr val="D07D7D"/>
        </a:accent6>
        <a:hlink>
          <a:srgbClr val="CAC2F2"/>
        </a:hlink>
        <a:folHlink>
          <a:srgbClr val="8DD98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CC66"/>
        </a:accent1>
        <a:accent2>
          <a:srgbClr val="3DCC87"/>
        </a:accent2>
        <a:accent3>
          <a:srgbClr val="FFFFFF"/>
        </a:accent3>
        <a:accent4>
          <a:srgbClr val="000000"/>
        </a:accent4>
        <a:accent5>
          <a:srgbClr val="B8E2B8"/>
        </a:accent5>
        <a:accent6>
          <a:srgbClr val="36B97A"/>
        </a:accent6>
        <a:hlink>
          <a:srgbClr val="8DD98D"/>
        </a:hlink>
        <a:folHlink>
          <a:srgbClr val="82D9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1BF4D"/>
        </a:accent1>
        <a:accent2>
          <a:srgbClr val="70B5CC"/>
        </a:accent2>
        <a:accent3>
          <a:srgbClr val="FFFFFF"/>
        </a:accent3>
        <a:accent4>
          <a:srgbClr val="000000"/>
        </a:accent4>
        <a:accent5>
          <a:srgbClr val="CDDCB2"/>
        </a:accent5>
        <a:accent6>
          <a:srgbClr val="65A4B9"/>
        </a:accent6>
        <a:hlink>
          <a:srgbClr val="8DD98D"/>
        </a:hlink>
        <a:folHlink>
          <a:srgbClr val="B8CB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6ACCD"/>
        </a:accent1>
        <a:accent2>
          <a:srgbClr val="6CD96C"/>
        </a:accent2>
        <a:accent3>
          <a:srgbClr val="FFFFFF"/>
        </a:accent3>
        <a:accent4>
          <a:srgbClr val="000000"/>
        </a:accent4>
        <a:accent5>
          <a:srgbClr val="F0D2E3"/>
        </a:accent5>
        <a:accent6>
          <a:srgbClr val="61C461"/>
        </a:accent6>
        <a:hlink>
          <a:srgbClr val="EBC0A4"/>
        </a:hlink>
        <a:folHlink>
          <a:srgbClr val="D9C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9BA41"/>
        </a:accent1>
        <a:accent2>
          <a:srgbClr val="E68A8A"/>
        </a:accent2>
        <a:accent3>
          <a:srgbClr val="FFFFFF"/>
        </a:accent3>
        <a:accent4>
          <a:srgbClr val="000000"/>
        </a:accent4>
        <a:accent5>
          <a:srgbClr val="E9D9B0"/>
        </a:accent5>
        <a:accent6>
          <a:srgbClr val="D07D7D"/>
        </a:accent6>
        <a:hlink>
          <a:srgbClr val="CAC2F2"/>
        </a:hlink>
        <a:folHlink>
          <a:srgbClr val="8DD9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AC3B86F5-9CD2-4DCA-9ED0-25B6C4D071B0}" vid="{F8ED2489-D167-4FD0-B84B-34EF9A36DF28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ABABAB"/>
      </a:dk1>
      <a:lt1>
        <a:srgbClr val="FFFFFF"/>
      </a:lt1>
      <a:dk2>
        <a:srgbClr val="336633"/>
      </a:dk2>
      <a:lt2>
        <a:srgbClr val="FFFFFF"/>
      </a:lt2>
      <a:accent1>
        <a:srgbClr val="A1BF4D"/>
      </a:accent1>
      <a:accent2>
        <a:srgbClr val="70B5CC"/>
      </a:accent2>
      <a:accent3>
        <a:srgbClr val="ADB8AD"/>
      </a:accent3>
      <a:accent4>
        <a:srgbClr val="DADADA"/>
      </a:accent4>
      <a:accent5>
        <a:srgbClr val="CDDCB2"/>
      </a:accent5>
      <a:accent6>
        <a:srgbClr val="65A4B9"/>
      </a:accent6>
      <a:hlink>
        <a:srgbClr val="8DD98D"/>
      </a:hlink>
      <a:folHlink>
        <a:srgbClr val="B8CBE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66CC66"/>
        </a:accent1>
        <a:accent2>
          <a:srgbClr val="3DCC87"/>
        </a:accent2>
        <a:accent3>
          <a:srgbClr val="ADB8AD"/>
        </a:accent3>
        <a:accent4>
          <a:srgbClr val="DADADA"/>
        </a:accent4>
        <a:accent5>
          <a:srgbClr val="B8E2B8"/>
        </a:accent5>
        <a:accent6>
          <a:srgbClr val="36B97A"/>
        </a:accent6>
        <a:hlink>
          <a:srgbClr val="8DD98D"/>
        </a:hlink>
        <a:folHlink>
          <a:srgbClr val="82D9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A1BF4D"/>
        </a:accent1>
        <a:accent2>
          <a:srgbClr val="70B5CC"/>
        </a:accent2>
        <a:accent3>
          <a:srgbClr val="ADB8AD"/>
        </a:accent3>
        <a:accent4>
          <a:srgbClr val="DADADA"/>
        </a:accent4>
        <a:accent5>
          <a:srgbClr val="CDDCB2"/>
        </a:accent5>
        <a:accent6>
          <a:srgbClr val="65A4B9"/>
        </a:accent6>
        <a:hlink>
          <a:srgbClr val="8DD98D"/>
        </a:hlink>
        <a:folHlink>
          <a:srgbClr val="B8CB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E6ACCD"/>
        </a:accent1>
        <a:accent2>
          <a:srgbClr val="6CD96C"/>
        </a:accent2>
        <a:accent3>
          <a:srgbClr val="ADB8AD"/>
        </a:accent3>
        <a:accent4>
          <a:srgbClr val="DADADA"/>
        </a:accent4>
        <a:accent5>
          <a:srgbClr val="F0D2E3"/>
        </a:accent5>
        <a:accent6>
          <a:srgbClr val="61C461"/>
        </a:accent6>
        <a:hlink>
          <a:srgbClr val="EBC0A4"/>
        </a:hlink>
        <a:folHlink>
          <a:srgbClr val="D9C3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D9BA41"/>
        </a:accent1>
        <a:accent2>
          <a:srgbClr val="E68A8A"/>
        </a:accent2>
        <a:accent3>
          <a:srgbClr val="ADB8AD"/>
        </a:accent3>
        <a:accent4>
          <a:srgbClr val="DADADA"/>
        </a:accent4>
        <a:accent5>
          <a:srgbClr val="E9D9B0"/>
        </a:accent5>
        <a:accent6>
          <a:srgbClr val="D07D7D"/>
        </a:accent6>
        <a:hlink>
          <a:srgbClr val="CAC2F2"/>
        </a:hlink>
        <a:folHlink>
          <a:srgbClr val="8DD98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CC66"/>
        </a:accent1>
        <a:accent2>
          <a:srgbClr val="3DCC87"/>
        </a:accent2>
        <a:accent3>
          <a:srgbClr val="FFFFFF"/>
        </a:accent3>
        <a:accent4>
          <a:srgbClr val="000000"/>
        </a:accent4>
        <a:accent5>
          <a:srgbClr val="B8E2B8"/>
        </a:accent5>
        <a:accent6>
          <a:srgbClr val="36B97A"/>
        </a:accent6>
        <a:hlink>
          <a:srgbClr val="8DD98D"/>
        </a:hlink>
        <a:folHlink>
          <a:srgbClr val="82D9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1BF4D"/>
        </a:accent1>
        <a:accent2>
          <a:srgbClr val="70B5CC"/>
        </a:accent2>
        <a:accent3>
          <a:srgbClr val="FFFFFF"/>
        </a:accent3>
        <a:accent4>
          <a:srgbClr val="000000"/>
        </a:accent4>
        <a:accent5>
          <a:srgbClr val="CDDCB2"/>
        </a:accent5>
        <a:accent6>
          <a:srgbClr val="65A4B9"/>
        </a:accent6>
        <a:hlink>
          <a:srgbClr val="8DD98D"/>
        </a:hlink>
        <a:folHlink>
          <a:srgbClr val="B8CB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6ACCD"/>
        </a:accent1>
        <a:accent2>
          <a:srgbClr val="6CD96C"/>
        </a:accent2>
        <a:accent3>
          <a:srgbClr val="FFFFFF"/>
        </a:accent3>
        <a:accent4>
          <a:srgbClr val="000000"/>
        </a:accent4>
        <a:accent5>
          <a:srgbClr val="F0D2E3"/>
        </a:accent5>
        <a:accent6>
          <a:srgbClr val="61C461"/>
        </a:accent6>
        <a:hlink>
          <a:srgbClr val="EBC0A4"/>
        </a:hlink>
        <a:folHlink>
          <a:srgbClr val="D9C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9BA41"/>
        </a:accent1>
        <a:accent2>
          <a:srgbClr val="E68A8A"/>
        </a:accent2>
        <a:accent3>
          <a:srgbClr val="FFFFFF"/>
        </a:accent3>
        <a:accent4>
          <a:srgbClr val="000000"/>
        </a:accent4>
        <a:accent5>
          <a:srgbClr val="E9D9B0"/>
        </a:accent5>
        <a:accent6>
          <a:srgbClr val="D07D7D"/>
        </a:accent6>
        <a:hlink>
          <a:srgbClr val="CAC2F2"/>
        </a:hlink>
        <a:folHlink>
          <a:srgbClr val="8DD9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AC3B86F5-9CD2-4DCA-9ED0-25B6C4D071B0}" vid="{6B4F183E-D960-4891-A6CF-E653C9B19FC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compass</Template>
  <TotalTime>38</TotalTime>
  <Words>176</Words>
  <Application>Microsoft Office PowerPoint</Application>
  <PresentationFormat>Widescreen</PresentationFormat>
  <Paragraphs>14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Brush Script Std</vt:lpstr>
      <vt:lpstr>Office Theme</vt:lpstr>
      <vt:lpstr>1_Default Design</vt:lpstr>
      <vt:lpstr>Sapporo, Japan!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Sapporo Odori High School</vt:lpstr>
      <vt:lpstr>Sapporo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Summer</vt:lpstr>
      <vt:lpstr>PowerPoint Presentation</vt:lpstr>
      <vt:lpstr>Winter</vt:lpstr>
      <vt:lpstr>PowerPoint Presentation</vt:lpstr>
      <vt:lpstr>Deep winter snow</vt:lpstr>
      <vt:lpstr>PowerPoint Presentation</vt:lpstr>
      <vt:lpstr>The Sapporo Dome in winter</vt:lpstr>
      <vt:lpstr>PowerPoint Presentation</vt:lpstr>
      <vt:lpstr>Sapporo City Hall (June 2007)</vt:lpstr>
      <vt:lpstr>PowerPoint Presentation</vt:lpstr>
      <vt:lpstr>PowerPoint Presentation</vt:lpstr>
      <vt:lpstr>PowerPoint Presentation</vt:lpstr>
      <vt:lpstr>The 34th G8 summit protest march in 2008</vt:lpstr>
      <vt:lpstr>Dancers in the Yosakoi Sōran Festival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Sapporo, Japan!</dc:title>
  <dc:creator>Joseph Naumann</dc:creator>
  <cp:lastModifiedBy>Joseph Naumann</cp:lastModifiedBy>
  <cp:revision>5</cp:revision>
  <dcterms:created xsi:type="dcterms:W3CDTF">2017-02-17T18:21:50Z</dcterms:created>
  <dcterms:modified xsi:type="dcterms:W3CDTF">2017-02-17T19:00:29Z</dcterms:modified>
</cp:coreProperties>
</file>