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907FD6-CA25-455F-B036-772133C7C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82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07FD6-CA25-455F-B036-772133C7CA0C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5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j03959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788"/>
            <a:ext cx="7848600" cy="58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05400" y="533400"/>
            <a:ext cx="3657600" cy="2971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3810000"/>
            <a:ext cx="36576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B982E8-F9D5-421A-94B6-63322100635A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5E3D22-8CBC-4958-9C0E-3EEAD3D9B3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E1186B-AE30-41E1-9C8A-5F0A2060AD9C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1ABCD-8F31-4487-B5C3-D18C4179A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64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BDBF4A-373F-45E7-AD14-2A99A9B7B97F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7C147-F582-4104-B0D8-A080E0CB9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11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37A8F1-BE32-4079-8DB7-636D91BB5D62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3E54E-4A41-4129-9B04-ECC192311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61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2FB001-DF00-441F-BD62-2CAAE037433D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6D752-BF46-497B-B077-E3D208378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87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993E1E-B734-4870-9882-EAA5DCAFDC32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786DC-6C81-4A50-8851-F9D6F5AA0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02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F5023F-591B-4B25-A279-9B402B90EA6B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02B8F-F9CA-40A7-8831-BD86C64829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01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837FCF-08BF-4265-94BE-1C02027D0155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7362-42C0-436C-8073-A2D4B6FFF0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6EC3D5-A215-4AB5-B053-BDBC516A6CBB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DAB2C-D5AB-4E95-ABE5-A3440F651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7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AC9440-08A5-48C9-8471-5C88C61CCE16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C9FF8-1942-4695-9B87-C0E41E68C6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64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55AD35-5AED-4E4C-BDF9-9681228016E0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A9C11-4882-4A48-86F1-F6906AAE8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05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j039592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30480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E8A8833-57A5-4796-A820-A25DBED14AA2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459E38-71E0-4DC6-A26C-C91ECAFFF5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6000" dirty="0" smtClean="0"/>
              <a:t>Paris in the 1920s</a:t>
            </a:r>
            <a:endParaRPr lang="en-US" altLang="en-US"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810000" cy="3306762"/>
          </a:xfrm>
        </p:spPr>
        <p:txBody>
          <a:bodyPr/>
          <a:lstStyle/>
          <a:p>
            <a:r>
              <a:rPr lang="en-US" dirty="0" smtClean="0"/>
              <a:t>Josephine Baker – big star in Paris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" y="31102"/>
            <a:ext cx="5279468" cy="682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273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304800"/>
            <a:ext cx="3810000" cy="3733800"/>
          </a:xfrm>
        </p:spPr>
        <p:txBody>
          <a:bodyPr/>
          <a:lstStyle/>
          <a:p>
            <a:r>
              <a:rPr lang="en-US" sz="3200" dirty="0" smtClean="0"/>
              <a:t>Josephine Baker dancing the Charleston at the </a:t>
            </a:r>
            <a:r>
              <a:rPr lang="en-US" sz="3200" dirty="0" err="1" smtClean="0"/>
              <a:t>Folies-Bergere</a:t>
            </a:r>
            <a:r>
              <a:rPr lang="en-US" sz="3200" dirty="0" smtClean="0"/>
              <a:t> in Paris - 'Negro Dance Revue (1926).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0"/>
            <a:ext cx="5192230" cy="691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62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327"/>
            <a:ext cx="9144000" cy="1020762"/>
          </a:xfrm>
        </p:spPr>
        <p:txBody>
          <a:bodyPr/>
          <a:lstStyle/>
          <a:p>
            <a:r>
              <a:rPr lang="en-US" sz="2000" dirty="0" smtClean="0"/>
              <a:t>Modigliani, Picasso and André Salmon to Rotunda in Paris in 1916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633053"/>
            <a:ext cx="7881257" cy="62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23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Paris Montmartre in 1925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1295400"/>
            <a:ext cx="9181322" cy="477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56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53331" cy="662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248400"/>
            <a:ext cx="8229600" cy="685800"/>
          </a:xfrm>
        </p:spPr>
        <p:txBody>
          <a:bodyPr/>
          <a:lstStyle/>
          <a:p>
            <a:r>
              <a:rPr lang="en-US" sz="2800" dirty="0" smtClean="0"/>
              <a:t>1920, a </a:t>
            </a:r>
            <a:r>
              <a:rPr lang="en-US" sz="2800" dirty="0" err="1" smtClean="0"/>
              <a:t>triporteurs</a:t>
            </a:r>
            <a:r>
              <a:rPr lang="en-US" sz="2800" dirty="0" smtClean="0"/>
              <a:t> race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18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32"/>
            <a:ext cx="9144000" cy="653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3200400" cy="685800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women enjoy an afternoon cup of coffee, circa 1925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22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" y="381400"/>
            <a:ext cx="9114453" cy="649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6248400" cy="1020762"/>
          </a:xfrm>
        </p:spPr>
        <p:txBody>
          <a:bodyPr/>
          <a:lstStyle/>
          <a:p>
            <a:r>
              <a:rPr lang="en-US" sz="1800" dirty="0" smtClean="0"/>
              <a:t>Here, cycling up the Champs Elysees are the nearly 160 competitors of the Tour de France in June, 1926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449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sz="2000" dirty="0" smtClean="0"/>
              <a:t>An ice-cream vendor selling sodas and sweets to children on the city streets, 1925.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417"/>
            <a:ext cx="9144000" cy="58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26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91000" cy="6324600"/>
          </a:xfrm>
        </p:spPr>
        <p:txBody>
          <a:bodyPr/>
          <a:lstStyle/>
          <a:p>
            <a:r>
              <a:rPr lang="en-US" sz="2800" dirty="0" smtClean="0"/>
              <a:t>American publisher Sylvia Beach stands in the doorway of her bookshop “Shakespeare &amp; Company”, during the 1920s. The shop gained recognition for being run by the only person willing to publish James Joyce’s Ulysses in the English language and was regarded as a haven for American expatriates during the 1920s and 1930s.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54" y="-10886"/>
            <a:ext cx="5015204" cy="702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257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76200"/>
            <a:ext cx="4572000" cy="4114800"/>
          </a:xfrm>
        </p:spPr>
        <p:txBody>
          <a:bodyPr/>
          <a:lstStyle/>
          <a:p>
            <a:r>
              <a:rPr lang="en-US" sz="3600" dirty="0" smtClean="0"/>
              <a:t>Harry </a:t>
            </a:r>
            <a:r>
              <a:rPr lang="en-US" sz="3600" dirty="0" err="1" smtClean="0"/>
              <a:t>Pilcer</a:t>
            </a:r>
            <a:r>
              <a:rPr lang="en-US" sz="3600" dirty="0" smtClean="0"/>
              <a:t> and Gaby </a:t>
            </a:r>
            <a:r>
              <a:rPr lang="en-US" sz="3600" dirty="0" err="1" smtClean="0"/>
              <a:t>Deslys</a:t>
            </a:r>
            <a:r>
              <a:rPr lang="en-US" sz="3600" dirty="0" smtClean="0"/>
              <a:t> perform an exotic dance at the Casino de Paris, in the revue ‘Paris Qui Jazz’, circa 1920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2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43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96"/>
            <a:ext cx="9144000" cy="519404"/>
          </a:xfrm>
        </p:spPr>
        <p:txBody>
          <a:bodyPr/>
          <a:lstStyle/>
          <a:p>
            <a:r>
              <a:rPr lang="en-US" sz="1800" dirty="0" smtClean="0"/>
              <a:t>A boat on the Seine River in 1926, with a view of the Eiffel Tower in the background.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F287-274A-4F21-A883-83DBA95C900F}" type="datetime1">
              <a:rPr lang="en-US" altLang="en-US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830B-2F33-4E72-865A-5EA7CB667553}" type="slidenum">
              <a:rPr lang="en-US" altLang="en-US"/>
              <a:pPr/>
              <a:t>2</a:t>
            </a:fld>
            <a:endParaRPr lang="en-US" altLang="en-US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341"/>
            <a:ext cx="9144000" cy="634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2400" dirty="0" smtClean="0"/>
              <a:t> La Boule Blanche, a much-frequented Paris nightclub of the era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8" y="486767"/>
            <a:ext cx="9170437" cy="640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12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" y="-23327"/>
            <a:ext cx="9111343" cy="556727"/>
          </a:xfrm>
        </p:spPr>
        <p:txBody>
          <a:bodyPr/>
          <a:lstStyle/>
          <a:p>
            <a:r>
              <a:rPr lang="en-US" sz="2400" dirty="0" smtClean="0"/>
              <a:t>have a drink and take a swim at the Champs Elysees Lido 1925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617"/>
            <a:ext cx="9144000" cy="634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25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216" y="76200"/>
            <a:ext cx="2306216" cy="6172200"/>
          </a:xfrm>
        </p:spPr>
        <p:txBody>
          <a:bodyPr/>
          <a:lstStyle/>
          <a:p>
            <a:r>
              <a:rPr lang="en-US" sz="2400" dirty="0" smtClean="0"/>
              <a:t>Members of the “Friday The Thirteenth Club” walk under a ladder in single file line at a meeting in a Paris bar. The club met every Friday 13th to do everything that superstitious people traditionally avoid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04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97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0" y="47724"/>
            <a:ext cx="9150220" cy="681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665"/>
            <a:ext cx="4648200" cy="1290735"/>
          </a:xfrm>
        </p:spPr>
        <p:txBody>
          <a:bodyPr/>
          <a:lstStyle/>
          <a:p>
            <a:r>
              <a:rPr lang="en-US" sz="2400" dirty="0" smtClean="0"/>
              <a:t>The Moulin Rouge cabaret, January 1929.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780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66"/>
            <a:ext cx="9220200" cy="66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20762"/>
          </a:xfrm>
        </p:spPr>
        <p:txBody>
          <a:bodyPr/>
          <a:lstStyle/>
          <a:p>
            <a:r>
              <a:rPr lang="en-US" sz="2400" dirty="0" smtClean="0"/>
              <a:t>Gardeners taking care of a tulip field in front of the Carrousel du Louvre, in spring 1929.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259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267200" cy="6324600"/>
          </a:xfrm>
        </p:spPr>
        <p:txBody>
          <a:bodyPr/>
          <a:lstStyle/>
          <a:p>
            <a:r>
              <a:rPr lang="en-US" sz="2400" dirty="0" smtClean="0"/>
              <a:t>A little girl hands a posy of lilies to a police officer on duty at the Porte Saint-Denis in Paris, circa 1920.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99" y="-17106"/>
            <a:ext cx="4827201" cy="687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3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08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88" y="0"/>
            <a:ext cx="42134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632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18"/>
            <a:ext cx="4572000" cy="687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" r="10832" b="281"/>
          <a:stretch/>
        </p:blipFill>
        <p:spPr bwMode="auto">
          <a:xfrm>
            <a:off x="4765963" y="0"/>
            <a:ext cx="4378037" cy="687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027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" y="398312"/>
            <a:ext cx="9139335" cy="592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504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28449" cy="661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685800"/>
            <a:ext cx="3276600" cy="16764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A Paris street market in 1920</a:t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79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51"/>
            <a:ext cx="9067800" cy="594049"/>
          </a:xfrm>
        </p:spPr>
        <p:txBody>
          <a:bodyPr/>
          <a:lstStyle/>
          <a:p>
            <a:r>
              <a:rPr lang="en-US" sz="2800" dirty="0" smtClean="0"/>
              <a:t>A horticulture exhibition at the Grand </a:t>
            </a:r>
            <a:r>
              <a:rPr lang="en-US" sz="2800" dirty="0" err="1" smtClean="0"/>
              <a:t>Palais</a:t>
            </a:r>
            <a:r>
              <a:rPr lang="en-US" sz="2800" dirty="0" smtClean="0"/>
              <a:t> in 1922.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2" y="570967"/>
            <a:ext cx="9162661" cy="625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52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57200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Jardin</a:t>
            </a:r>
            <a:r>
              <a:rPr lang="en-US" sz="2000" dirty="0" smtClean="0"/>
              <a:t> de Tuileries taken by the little-known photographer, </a:t>
            </a:r>
            <a:r>
              <a:rPr lang="en-US" sz="2000" dirty="0" err="1" smtClean="0"/>
              <a:t>Yvon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56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50"/>
            <a:ext cx="9144000" cy="647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0"/>
            <a:ext cx="8229600" cy="7620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Street cleaners clear slushy snow off the sidewalk, 1922.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2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42" y="0"/>
            <a:ext cx="9156441" cy="685800"/>
          </a:xfrm>
        </p:spPr>
        <p:txBody>
          <a:bodyPr/>
          <a:lstStyle/>
          <a:p>
            <a:r>
              <a:rPr lang="en-US" sz="2800" dirty="0" smtClean="0"/>
              <a:t>The queen of the </a:t>
            </a:r>
            <a:r>
              <a:rPr lang="en-US" sz="2800" dirty="0" err="1" smtClean="0"/>
              <a:t>Mi-Carême</a:t>
            </a:r>
            <a:r>
              <a:rPr lang="en-US" sz="2800" dirty="0" smtClean="0"/>
              <a:t> parade on her float, 1921.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772"/>
            <a:ext cx="9144000" cy="615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6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42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r>
              <a:rPr lang="fr-FR" sz="3200" dirty="0" smtClean="0"/>
              <a:t>The Place De L'</a:t>
            </a:r>
            <a:r>
              <a:rPr lang="fr-FR" sz="3200" dirty="0" err="1" smtClean="0"/>
              <a:t>Opera</a:t>
            </a:r>
            <a:r>
              <a:rPr lang="fr-FR" sz="3200" dirty="0" smtClean="0"/>
              <a:t>, 1926.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787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5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148258"/>
            <a:ext cx="8229600" cy="715962"/>
          </a:xfrm>
        </p:spPr>
        <p:txBody>
          <a:bodyPr/>
          <a:lstStyle/>
          <a:p>
            <a:r>
              <a:rPr lang="en-US" sz="2800" dirty="0" smtClean="0"/>
              <a:t>A man gets his shoes shined, 1929.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11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152400"/>
            <a:ext cx="9123784" cy="658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12"/>
            <a:ext cx="8229600" cy="1020762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A busy train station, 1929.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A8F1-BE32-4079-8DB7-636D91BB5D62}" type="datetime1">
              <a:rPr lang="en-US" altLang="en-US" smtClean="0"/>
              <a:pPr/>
              <a:t>8/18/2016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3E54E-4A41-4129-9B04-ECC192311A34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673452"/>
      </p:ext>
    </p:extLst>
  </p:cSld>
  <p:clrMapOvr>
    <a:masterClrMapping/>
  </p:clrMapOvr>
</p:sld>
</file>

<file path=ppt/theme/theme1.xml><?xml version="1.0" encoding="utf-8"?>
<a:theme xmlns:a="http://schemas.openxmlformats.org/drawingml/2006/main" name="france - paris Presentation6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france - paris Presentation6</Template>
  <TotalTime>90</TotalTime>
  <Words>443</Words>
  <Application>Microsoft Office PowerPoint</Application>
  <PresentationFormat>On-screen Show (4:3)</PresentationFormat>
  <Paragraphs>83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Arial</vt:lpstr>
      <vt:lpstr>france - paris Presentation6</vt:lpstr>
      <vt:lpstr>Paris in the 1920s</vt:lpstr>
      <vt:lpstr>A boat on the Seine River in 1926, with a view of the Eiffel Tower in the background.</vt:lpstr>
      <vt:lpstr>A horticulture exhibition at the Grand Palais in 1922.</vt:lpstr>
      <vt:lpstr>The Jardin de Tuileries taken by the little-known photographer, Yvon.</vt:lpstr>
      <vt:lpstr>Street cleaners clear slushy snow off the sidewalk, 1922.</vt:lpstr>
      <vt:lpstr>The queen of the Mi-Carême parade on her float, 1921.</vt:lpstr>
      <vt:lpstr>The Place De L'Opera, 1926.</vt:lpstr>
      <vt:lpstr>A man gets his shoes shined, 1929.</vt:lpstr>
      <vt:lpstr>A busy train station, 1929. </vt:lpstr>
      <vt:lpstr>Josephine Baker – big star in Paris</vt:lpstr>
      <vt:lpstr>Josephine Baker dancing the Charleston at the Folies-Bergere in Paris - 'Negro Dance Revue (1926).</vt:lpstr>
      <vt:lpstr>Modigliani, Picasso and André Salmon to Rotunda in Paris in 1916 </vt:lpstr>
      <vt:lpstr>Paris Montmartre in 1925</vt:lpstr>
      <vt:lpstr>1920, a triporteurs race</vt:lpstr>
      <vt:lpstr>women enjoy an afternoon cup of coffee, circa 1925</vt:lpstr>
      <vt:lpstr>Here, cycling up the Champs Elysees are the nearly 160 competitors of the Tour de France in June, 1926</vt:lpstr>
      <vt:lpstr>An ice-cream vendor selling sodas and sweets to children on the city streets, 1925.</vt:lpstr>
      <vt:lpstr>American publisher Sylvia Beach stands in the doorway of her bookshop “Shakespeare &amp; Company”, during the 1920s. The shop gained recognition for being run by the only person willing to publish James Joyce’s Ulysses in the English language and was regarded as a haven for American expatriates during the 1920s and 1930s.</vt:lpstr>
      <vt:lpstr>Harry Pilcer and Gaby Deslys perform an exotic dance at the Casino de Paris, in the revue ‘Paris Qui Jazz’, circa 1920</vt:lpstr>
      <vt:lpstr> La Boule Blanche, a much-frequented Paris nightclub of the era</vt:lpstr>
      <vt:lpstr>have a drink and take a swim at the Champs Elysees Lido 1925</vt:lpstr>
      <vt:lpstr>Members of the “Friday The Thirteenth Club” walk under a ladder in single file line at a meeting in a Paris bar. The club met every Friday 13th to do everything that superstitious people traditionally avoid</vt:lpstr>
      <vt:lpstr>The Moulin Rouge cabaret, January 1929.</vt:lpstr>
      <vt:lpstr>Gardeners taking care of a tulip field in front of the Carrousel du Louvre, in spring 1929.</vt:lpstr>
      <vt:lpstr>A little girl hands a posy of lilies to a police officer on duty at the Porte Saint-Denis in Paris, circa 1920.</vt:lpstr>
      <vt:lpstr>PowerPoint Presentation</vt:lpstr>
      <vt:lpstr>PowerPoint Presentation</vt:lpstr>
      <vt:lpstr>PowerPoint Presentation</vt:lpstr>
      <vt:lpstr>A Paris street market in 1920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 in the 1920s</dc:title>
  <dc:creator>Naumann, Joseph A.</dc:creator>
  <cp:lastModifiedBy>Naumann, Joseph A.</cp:lastModifiedBy>
  <cp:revision>8</cp:revision>
  <dcterms:created xsi:type="dcterms:W3CDTF">2016-08-18T16:28:46Z</dcterms:created>
  <dcterms:modified xsi:type="dcterms:W3CDTF">2016-08-18T17:59:44Z</dcterms:modified>
</cp:coreProperties>
</file>