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9" r:id="rId4"/>
    <p:sldId id="280" r:id="rId5"/>
    <p:sldId id="282" r:id="rId6"/>
    <p:sldId id="283" r:id="rId7"/>
    <p:sldId id="258" r:id="rId8"/>
    <p:sldId id="270" r:id="rId9"/>
    <p:sldId id="285" r:id="rId10"/>
    <p:sldId id="286" r:id="rId11"/>
    <p:sldId id="264" r:id="rId12"/>
    <p:sldId id="265" r:id="rId13"/>
    <p:sldId id="288" r:id="rId14"/>
    <p:sldId id="289" r:id="rId15"/>
    <p:sldId id="290" r:id="rId16"/>
    <p:sldId id="266" r:id="rId17"/>
    <p:sldId id="287" r:id="rId18"/>
    <p:sldId id="262" r:id="rId19"/>
    <p:sldId id="267" r:id="rId20"/>
    <p:sldId id="277" r:id="rId21"/>
    <p:sldId id="263" r:id="rId22"/>
    <p:sldId id="269" r:id="rId23"/>
    <p:sldId id="259" r:id="rId24"/>
    <p:sldId id="268" r:id="rId25"/>
    <p:sldId id="276" r:id="rId26"/>
    <p:sldId id="278" r:id="rId27"/>
    <p:sldId id="271" r:id="rId28"/>
    <p:sldId id="261" r:id="rId29"/>
    <p:sldId id="284" r:id="rId30"/>
    <p:sldId id="281" r:id="rId31"/>
    <p:sldId id="260" r:id="rId32"/>
    <p:sldId id="272" r:id="rId33"/>
    <p:sldId id="273" r:id="rId34"/>
    <p:sldId id="274" r:id="rId35"/>
    <p:sldId id="27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Nuremberg, Germany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792" y="1622742"/>
            <a:ext cx="2915207" cy="318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2827857" cy="4601183"/>
          </a:xfrm>
        </p:spPr>
        <p:txBody>
          <a:bodyPr/>
          <a:lstStyle/>
          <a:p>
            <a:pPr algn="ctr"/>
            <a:r>
              <a:rPr lang="en-US" dirty="0"/>
              <a:t>museum of modern art and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857" y="0"/>
            <a:ext cx="895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0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5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2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419903" cy="4601183"/>
          </a:xfrm>
        </p:spPr>
        <p:txBody>
          <a:bodyPr/>
          <a:lstStyle/>
          <a:p>
            <a:r>
              <a:rPr lang="en-US" dirty="0" smtClean="0"/>
              <a:t>Subway Station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03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926565" y="2874135"/>
            <a:ext cx="2947482" cy="1094351"/>
          </a:xfrm>
        </p:spPr>
        <p:txBody>
          <a:bodyPr/>
          <a:lstStyle/>
          <a:p>
            <a:r>
              <a:rPr lang="en-US" dirty="0"/>
              <a:t>U-</a:t>
            </a:r>
            <a:r>
              <a:rPr lang="en-US" dirty="0" err="1"/>
              <a:t>Bahn</a:t>
            </a:r>
            <a:r>
              <a:rPr lang="en-US" dirty="0"/>
              <a:t> train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4351" y="0"/>
            <a:ext cx="11097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672822" cy="4601183"/>
          </a:xfrm>
        </p:spPr>
        <p:txBody>
          <a:bodyPr/>
          <a:lstStyle/>
          <a:p>
            <a:pPr algn="ctr"/>
            <a:r>
              <a:rPr lang="en-US" dirty="0" smtClean="0"/>
              <a:t>Football Stadium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86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45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3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73888" y="2486689"/>
            <a:ext cx="5257800" cy="1910022"/>
          </a:xfrm>
        </p:spPr>
        <p:txBody>
          <a:bodyPr/>
          <a:lstStyle/>
          <a:p>
            <a:pPr algn="ctr"/>
            <a:r>
              <a:rPr lang="en-US" dirty="0" err="1"/>
              <a:t>Nürnberger</a:t>
            </a:r>
            <a:r>
              <a:rPr lang="en-US" dirty="0"/>
              <a:t> Bratwurst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33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3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5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185" y="0"/>
            <a:ext cx="1025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1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64108"/>
            <a:ext cx="3251200" cy="5120639"/>
          </a:xfrm>
        </p:spPr>
        <p:txBody>
          <a:bodyPr>
            <a:normAutofit fontScale="90000"/>
          </a:bodyPr>
          <a:lstStyle/>
          <a:p>
            <a:r>
              <a:rPr lang="en-US" dirty="0"/>
              <a:t>Nuremberg is a city on the river </a:t>
            </a:r>
            <a:r>
              <a:rPr lang="en-US" dirty="0" err="1"/>
              <a:t>Pegnitz</a:t>
            </a:r>
            <a:r>
              <a:rPr lang="en-US" dirty="0"/>
              <a:t> and the Rhine-Main-Danube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Canal in the German state of Bavaria. It's Germany's fourteenth largest city.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2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4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8609" y="0"/>
            <a:ext cx="8877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33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3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16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635" y="0"/>
            <a:ext cx="1033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3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795" y="0"/>
            <a:ext cx="8736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84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4000"/>
            <a:ext cx="12181499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93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123837"/>
            <a:ext cx="2698222" cy="4601183"/>
          </a:xfrm>
        </p:spPr>
        <p:txBody>
          <a:bodyPr/>
          <a:lstStyle/>
          <a:p>
            <a:pPr algn="ctr"/>
            <a:r>
              <a:rPr lang="en-US" dirty="0" smtClean="0"/>
              <a:t>Old Fortifications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2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03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175" y="0"/>
            <a:ext cx="9068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5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956" y="0"/>
            <a:ext cx="9159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6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96837"/>
            <a:ext cx="3475507" cy="4601183"/>
          </a:xfrm>
        </p:spPr>
        <p:txBody>
          <a:bodyPr>
            <a:normAutofit/>
          </a:bodyPr>
          <a:lstStyle/>
          <a:p>
            <a:r>
              <a:rPr lang="en-US" sz="3200" dirty="0" err="1"/>
              <a:t>Christkindlesmarkt</a:t>
            </a:r>
            <a:r>
              <a:rPr lang="en-US" sz="3200" dirty="0"/>
              <a:t> </a:t>
            </a:r>
            <a:r>
              <a:rPr lang="en-US" sz="3200" dirty="0" smtClean="0"/>
              <a:t>, </a:t>
            </a:r>
            <a:r>
              <a:rPr lang="en-US" sz="3200" dirty="0" err="1" smtClean="0"/>
              <a:t>Nuernberg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5507" y="0"/>
            <a:ext cx="5100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3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1360" y="0"/>
            <a:ext cx="10312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03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Old City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718" y="0"/>
            <a:ext cx="4556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19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867" y="0"/>
            <a:ext cx="783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543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21" y="0"/>
            <a:ext cx="12031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139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82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49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09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37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9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8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1891" y="0"/>
            <a:ext cx="9038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8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762685" cy="4601183"/>
          </a:xfrm>
        </p:spPr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5604" y="0"/>
            <a:ext cx="8819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68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1945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1221" y="0"/>
            <a:ext cx="4909592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8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371" y="0"/>
            <a:ext cx="10371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43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159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5176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34</TotalTime>
  <Words>39</Words>
  <Application>Microsoft Office PowerPoint</Application>
  <PresentationFormat>Widescreen</PresentationFormat>
  <Paragraphs>12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Corbel</vt:lpstr>
      <vt:lpstr>Wingdings 2</vt:lpstr>
      <vt:lpstr>Frame</vt:lpstr>
      <vt:lpstr>Nuremberg, Germany</vt:lpstr>
      <vt:lpstr>Nuremberg is a city on the river Pegnitz and the Rhine-Main-Danube  Canal in the German state of Bavaria. It's Germany's fourteenth largest city.</vt:lpstr>
      <vt:lpstr>PowerPoint Presentation</vt:lpstr>
      <vt:lpstr>PowerPoint Presentation</vt:lpstr>
      <vt:lpstr>19th Century</vt:lpstr>
      <vt:lpstr>1945</vt:lpstr>
      <vt:lpstr>PowerPoint Presentation</vt:lpstr>
      <vt:lpstr>PowerPoint Presentation</vt:lpstr>
      <vt:lpstr>PowerPoint Presentation</vt:lpstr>
      <vt:lpstr>museum of modern art and design</vt:lpstr>
      <vt:lpstr>PowerPoint Presentation</vt:lpstr>
      <vt:lpstr>PowerPoint Presentation</vt:lpstr>
      <vt:lpstr>Subway Station</vt:lpstr>
      <vt:lpstr>U-Bahn train</vt:lpstr>
      <vt:lpstr>Football Stadium </vt:lpstr>
      <vt:lpstr>PowerPoint Presentation</vt:lpstr>
      <vt:lpstr>Nürnberger Bratwurst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Old Fortifications</vt:lpstr>
      <vt:lpstr>PowerPoint Presentation</vt:lpstr>
      <vt:lpstr>PowerPoint Presentation</vt:lpstr>
      <vt:lpstr>Christkindlesmarkt , Nuernberg</vt:lpstr>
      <vt:lpstr>Old City Hall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Nuremberg, Germany</dc:title>
  <dc:creator>Joseph Naumann</dc:creator>
  <cp:lastModifiedBy>Joseph Naumann</cp:lastModifiedBy>
  <cp:revision>4</cp:revision>
  <dcterms:created xsi:type="dcterms:W3CDTF">2016-12-30T16:55:58Z</dcterms:created>
  <dcterms:modified xsi:type="dcterms:W3CDTF">2016-12-30T17:29:59Z</dcterms:modified>
</cp:coreProperties>
</file>