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86" r:id="rId4"/>
    <p:sldId id="258" r:id="rId5"/>
    <p:sldId id="287" r:id="rId6"/>
    <p:sldId id="259" r:id="rId7"/>
    <p:sldId id="260" r:id="rId8"/>
    <p:sldId id="261" r:id="rId9"/>
    <p:sldId id="262" r:id="rId10"/>
    <p:sldId id="263" r:id="rId11"/>
    <p:sldId id="288" r:id="rId12"/>
    <p:sldId id="264" r:id="rId13"/>
    <p:sldId id="265" r:id="rId14"/>
    <p:sldId id="266" r:id="rId15"/>
    <p:sldId id="274" r:id="rId16"/>
    <p:sldId id="282" r:id="rId17"/>
    <p:sldId id="267" r:id="rId18"/>
    <p:sldId id="268" r:id="rId19"/>
    <p:sldId id="290" r:id="rId20"/>
    <p:sldId id="289" r:id="rId21"/>
    <p:sldId id="269" r:id="rId22"/>
    <p:sldId id="270" r:id="rId23"/>
    <p:sldId id="271" r:id="rId24"/>
    <p:sldId id="272" r:id="rId25"/>
    <p:sldId id="273" r:id="rId26"/>
    <p:sldId id="275" r:id="rId27"/>
    <p:sldId id="276" r:id="rId28"/>
    <p:sldId id="277" r:id="rId29"/>
    <p:sldId id="278" r:id="rId30"/>
    <p:sldId id="279" r:id="rId31"/>
    <p:sldId id="280" r:id="rId32"/>
    <p:sldId id="284" r:id="rId33"/>
    <p:sldId id="285" r:id="rId34"/>
    <p:sldId id="281" r:id="rId35"/>
    <p:sldId id="283"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7" autoAdjust="0"/>
    <p:restoredTop sz="94660"/>
  </p:normalViewPr>
  <p:slideViewPr>
    <p:cSldViewPr snapToGrid="0">
      <p:cViewPr varScale="1">
        <p:scale>
          <a:sx n="87" d="100"/>
          <a:sy n="87" d="100"/>
        </p:scale>
        <p:origin x="-78" y="-47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2/23/2017</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2/23/2017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2/23/2017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2/23/2017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2/23/2017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2/23/2017</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2/23/2017</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88459" y="802298"/>
            <a:ext cx="10403541" cy="2586361"/>
          </a:xfrm>
        </p:spPr>
        <p:txBody>
          <a:bodyPr>
            <a:normAutofit/>
          </a:bodyPr>
          <a:lstStyle/>
          <a:p>
            <a:r>
              <a:rPr lang="en-US" sz="5400" dirty="0"/>
              <a:t>Malacca (Melaka), Malaysia!</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570038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693285" cy="6858000"/>
          </a:xfrm>
          <a:prstGeom prst="rect">
            <a:avLst/>
          </a:prstGeom>
        </p:spPr>
      </p:pic>
    </p:spTree>
    <p:extLst>
      <p:ext uri="{BB962C8B-B14F-4D97-AF65-F5344CB8AC3E}">
        <p14:creationId xmlns:p14="http://schemas.microsoft.com/office/powerpoint/2010/main" val="3002664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0981" y="0"/>
            <a:ext cx="1029102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7541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3048001" y="0"/>
            <a:ext cx="9143999" cy="6858000"/>
          </a:xfrm>
          <a:prstGeom prst="rect">
            <a:avLst/>
          </a:prstGeom>
        </p:spPr>
      </p:pic>
    </p:spTree>
    <p:extLst>
      <p:ext uri="{BB962C8B-B14F-4D97-AF65-F5344CB8AC3E}">
        <p14:creationId xmlns:p14="http://schemas.microsoft.com/office/powerpoint/2010/main" val="14499413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3828233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3048001" y="0"/>
            <a:ext cx="9143999" cy="6858000"/>
          </a:xfrm>
          <a:prstGeom prst="rect">
            <a:avLst/>
          </a:prstGeom>
        </p:spPr>
      </p:pic>
    </p:spTree>
    <p:extLst>
      <p:ext uri="{BB962C8B-B14F-4D97-AF65-F5344CB8AC3E}">
        <p14:creationId xmlns:p14="http://schemas.microsoft.com/office/powerpoint/2010/main" val="14532020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0"/>
            <a:ext cx="12219153" cy="6858000"/>
          </a:xfrm>
          <a:prstGeom prst="rect">
            <a:avLst/>
          </a:prstGeom>
        </p:spPr>
      </p:pic>
    </p:spTree>
    <p:extLst>
      <p:ext uri="{BB962C8B-B14F-4D97-AF65-F5344CB8AC3E}">
        <p14:creationId xmlns:p14="http://schemas.microsoft.com/office/powerpoint/2010/main" val="41626150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8725" y="696943"/>
            <a:ext cx="9603275" cy="1049235"/>
          </a:xfrm>
        </p:spPr>
        <p:txBody>
          <a:bodyPr/>
          <a:lstStyle/>
          <a:p>
            <a:pPr algn="r"/>
            <a:r>
              <a:rPr lang="en-US" dirty="0"/>
              <a:t>The backside </a:t>
            </a:r>
          </a:p>
        </p:txBody>
      </p:sp>
      <p:pic>
        <p:nvPicPr>
          <p:cNvPr id="4" name="Content Placeholder 3"/>
          <p:cNvPicPr>
            <a:picLocks noGrp="1" noChangeAspect="1"/>
          </p:cNvPicPr>
          <p:nvPr>
            <p:ph idx="1"/>
          </p:nvPr>
        </p:nvPicPr>
        <p:blipFill>
          <a:blip r:embed="rId2"/>
          <a:stretch>
            <a:fillRect/>
          </a:stretch>
        </p:blipFill>
        <p:spPr>
          <a:xfrm>
            <a:off x="0" y="0"/>
            <a:ext cx="9143999" cy="6858000"/>
          </a:xfrm>
          <a:prstGeom prst="rect">
            <a:avLst/>
          </a:prstGeom>
        </p:spPr>
      </p:pic>
    </p:spTree>
    <p:extLst>
      <p:ext uri="{BB962C8B-B14F-4D97-AF65-F5344CB8AC3E}">
        <p14:creationId xmlns:p14="http://schemas.microsoft.com/office/powerpoint/2010/main" val="14557223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443028" cy="6858000"/>
          </a:xfrm>
          <a:prstGeom prst="rect">
            <a:avLst/>
          </a:prstGeom>
        </p:spPr>
      </p:pic>
      <p:sp>
        <p:nvSpPr>
          <p:cNvPr id="3" name="Rectangle 2"/>
          <p:cNvSpPr/>
          <p:nvPr/>
        </p:nvSpPr>
        <p:spPr>
          <a:xfrm>
            <a:off x="9451730" y="1905391"/>
            <a:ext cx="2740270" cy="1569660"/>
          </a:xfrm>
          <a:prstGeom prst="rect">
            <a:avLst/>
          </a:prstGeom>
        </p:spPr>
        <p:txBody>
          <a:bodyPr wrap="square">
            <a:spAutoFit/>
          </a:bodyPr>
          <a:lstStyle/>
          <a:p>
            <a:r>
              <a:rPr lang="en-US" sz="2400" dirty="0"/>
              <a:t>The replica of a 1502 Portuguese ship, the Flor de la Mar</a:t>
            </a:r>
          </a:p>
        </p:txBody>
      </p:sp>
    </p:spTree>
    <p:extLst>
      <p:ext uri="{BB962C8B-B14F-4D97-AF65-F5344CB8AC3E}">
        <p14:creationId xmlns:p14="http://schemas.microsoft.com/office/powerpoint/2010/main" val="9625405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51292" y="0"/>
            <a:ext cx="11875324" cy="6858000"/>
          </a:xfrm>
          <a:prstGeom prst="rect">
            <a:avLst/>
          </a:prstGeom>
        </p:spPr>
      </p:pic>
    </p:spTree>
    <p:extLst>
      <p:ext uri="{BB962C8B-B14F-4D97-AF65-F5344CB8AC3E}">
        <p14:creationId xmlns:p14="http://schemas.microsoft.com/office/powerpoint/2010/main" val="3006887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03776"/>
            <a:ext cx="3048000" cy="1525024"/>
          </a:xfrm>
        </p:spPr>
        <p:txBody>
          <a:bodyPr/>
          <a:lstStyle/>
          <a:p>
            <a:r>
              <a:rPr lang="en-US" dirty="0"/>
              <a:t>The Malacca Public Library</a:t>
            </a: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1" y="0"/>
            <a:ext cx="91439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2997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143999" cy="6858000"/>
          </a:xfrm>
          <a:prstGeom prst="rect">
            <a:avLst/>
          </a:prstGeom>
        </p:spPr>
      </p:pic>
      <p:sp>
        <p:nvSpPr>
          <p:cNvPr id="5" name="Rectangle 4"/>
          <p:cNvSpPr/>
          <p:nvPr/>
        </p:nvSpPr>
        <p:spPr>
          <a:xfrm>
            <a:off x="9143998" y="1853754"/>
            <a:ext cx="3048001" cy="3046988"/>
          </a:xfrm>
          <a:prstGeom prst="rect">
            <a:avLst/>
          </a:prstGeom>
        </p:spPr>
        <p:txBody>
          <a:bodyPr wrap="square">
            <a:spAutoFit/>
          </a:bodyPr>
          <a:lstStyle/>
          <a:p>
            <a:r>
              <a:rPr lang="en-US" sz="2400" dirty="0"/>
              <a:t>Malacca (Melaka), dubbed "The Historic State", is a state in Malaysia and located in the southern region of the Malay Peninsula, next to the Straits of Malacca.</a:t>
            </a:r>
          </a:p>
        </p:txBody>
      </p:sp>
    </p:spTree>
    <p:extLst>
      <p:ext uri="{BB962C8B-B14F-4D97-AF65-F5344CB8AC3E}">
        <p14:creationId xmlns:p14="http://schemas.microsoft.com/office/powerpoint/2010/main" val="17583787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59" y="195943"/>
            <a:ext cx="12193659" cy="666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874636" y="0"/>
            <a:ext cx="9603275" cy="1049235"/>
          </a:xfrm>
        </p:spPr>
        <p:txBody>
          <a:bodyPr/>
          <a:lstStyle/>
          <a:p>
            <a:r>
              <a:rPr lang="en-US" dirty="0"/>
              <a:t>Malacca General Hospital main building</a:t>
            </a:r>
          </a:p>
        </p:txBody>
      </p:sp>
    </p:spTree>
    <p:extLst>
      <p:ext uri="{BB962C8B-B14F-4D97-AF65-F5344CB8AC3E}">
        <p14:creationId xmlns:p14="http://schemas.microsoft.com/office/powerpoint/2010/main" val="30916614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11516842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34833" y="0"/>
            <a:ext cx="9957167" cy="6858000"/>
          </a:xfrm>
          <a:prstGeom prst="rect">
            <a:avLst/>
          </a:prstGeom>
        </p:spPr>
      </p:pic>
    </p:spTree>
    <p:extLst>
      <p:ext uri="{BB962C8B-B14F-4D97-AF65-F5344CB8AC3E}">
        <p14:creationId xmlns:p14="http://schemas.microsoft.com/office/powerpoint/2010/main" val="3842015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0" y="0"/>
            <a:ext cx="10736594" cy="6858000"/>
          </a:xfrm>
          <a:prstGeom prst="rect">
            <a:avLst/>
          </a:prstGeom>
        </p:spPr>
      </p:pic>
    </p:spTree>
    <p:extLst>
      <p:ext uri="{BB962C8B-B14F-4D97-AF65-F5344CB8AC3E}">
        <p14:creationId xmlns:p14="http://schemas.microsoft.com/office/powerpoint/2010/main" val="34064646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898567" y="0"/>
            <a:ext cx="10293433" cy="6858000"/>
          </a:xfrm>
          <a:prstGeom prst="rect">
            <a:avLst/>
          </a:prstGeom>
        </p:spPr>
      </p:pic>
    </p:spTree>
    <p:extLst>
      <p:ext uri="{BB962C8B-B14F-4D97-AF65-F5344CB8AC3E}">
        <p14:creationId xmlns:p14="http://schemas.microsoft.com/office/powerpoint/2010/main" val="8360230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143999" cy="6858000"/>
          </a:xfrm>
          <a:prstGeom prst="rect">
            <a:avLst/>
          </a:prstGeom>
        </p:spPr>
      </p:pic>
    </p:spTree>
    <p:extLst>
      <p:ext uri="{BB962C8B-B14F-4D97-AF65-F5344CB8AC3E}">
        <p14:creationId xmlns:p14="http://schemas.microsoft.com/office/powerpoint/2010/main" val="24726864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saturation sat="200000"/>
                    </a14:imgEffect>
                    <a14:imgEffect>
                      <a14:brightnessContrast bright="-20000" contrast="40000"/>
                    </a14:imgEffect>
                  </a14:imgLayer>
                </a14:imgProps>
              </a:ext>
            </a:extLst>
          </a:blip>
          <a:stretch>
            <a:fillRect/>
          </a:stretch>
        </p:blipFill>
        <p:spPr>
          <a:xfrm>
            <a:off x="3048001" y="0"/>
            <a:ext cx="9143999" cy="6858000"/>
          </a:xfrm>
          <a:prstGeom prst="rect">
            <a:avLst/>
          </a:prstGeom>
        </p:spPr>
      </p:pic>
    </p:spTree>
    <p:extLst>
      <p:ext uri="{BB962C8B-B14F-4D97-AF65-F5344CB8AC3E}">
        <p14:creationId xmlns:p14="http://schemas.microsoft.com/office/powerpoint/2010/main" val="13207276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0"/>
            <a:ext cx="9220839" cy="6858000"/>
          </a:xfrm>
          <a:prstGeom prst="rect">
            <a:avLst/>
          </a:prstGeom>
        </p:spPr>
      </p:pic>
    </p:spTree>
    <p:extLst>
      <p:ext uri="{BB962C8B-B14F-4D97-AF65-F5344CB8AC3E}">
        <p14:creationId xmlns:p14="http://schemas.microsoft.com/office/powerpoint/2010/main" val="38655573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3048001" y="0"/>
            <a:ext cx="9143999" cy="6858000"/>
          </a:xfrm>
          <a:prstGeom prst="rect">
            <a:avLst/>
          </a:prstGeom>
        </p:spPr>
      </p:pic>
    </p:spTree>
    <p:extLst>
      <p:ext uri="{BB962C8B-B14F-4D97-AF65-F5344CB8AC3E}">
        <p14:creationId xmlns:p14="http://schemas.microsoft.com/office/powerpoint/2010/main" val="29658305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0"/>
            <a:ext cx="9143998" cy="6857999"/>
          </a:xfrm>
          <a:prstGeom prst="rect">
            <a:avLst/>
          </a:prstGeom>
        </p:spPr>
      </p:pic>
    </p:spTree>
    <p:extLst>
      <p:ext uri="{BB962C8B-B14F-4D97-AF65-F5344CB8AC3E}">
        <p14:creationId xmlns:p14="http://schemas.microsoft.com/office/powerpoint/2010/main" val="900909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6828" y="424542"/>
            <a:ext cx="11713029" cy="4093428"/>
          </a:xfrm>
          <a:prstGeom prst="rect">
            <a:avLst/>
          </a:prstGeom>
        </p:spPr>
        <p:txBody>
          <a:bodyPr wrap="square">
            <a:spAutoFit/>
          </a:bodyPr>
          <a:lstStyle/>
          <a:p>
            <a:r>
              <a:rPr lang="en-US" sz="2000" dirty="0"/>
              <a:t>Malacca </a:t>
            </a:r>
            <a:r>
              <a:rPr lang="en-US" sz="2000" dirty="0" smtClean="0"/>
              <a:t>City</a:t>
            </a:r>
            <a:r>
              <a:rPr lang="ta-IN" sz="2000" dirty="0" smtClean="0"/>
              <a:t>, </a:t>
            </a:r>
            <a:r>
              <a:rPr lang="en-US" sz="2000" dirty="0"/>
              <a:t>is the capital city of the Malaysian state of Malacca. As of 2010 it has a population of 484,885</a:t>
            </a:r>
            <a:r>
              <a:rPr lang="en-US" sz="2000" dirty="0" smtClean="0"/>
              <a:t>. </a:t>
            </a:r>
            <a:r>
              <a:rPr lang="en-US" sz="2000" dirty="0"/>
              <a:t>It is the oldest Malaysian city in the Straits of Malacca, having become a successful </a:t>
            </a:r>
            <a:r>
              <a:rPr lang="en-US" sz="2000" dirty="0" err="1"/>
              <a:t>entrepôt</a:t>
            </a:r>
            <a:r>
              <a:rPr lang="en-US" sz="2000" dirty="0"/>
              <a:t> in the era of the Malacca Sultanate. The present-day city was founded by </a:t>
            </a:r>
            <a:r>
              <a:rPr lang="en-US" sz="2000" dirty="0" err="1"/>
              <a:t>Parameswara</a:t>
            </a:r>
            <a:r>
              <a:rPr lang="en-US" sz="2000" dirty="0"/>
              <a:t>, a Sumatran prince who escaped to the Malay Peninsula when </a:t>
            </a:r>
            <a:r>
              <a:rPr lang="en-US" sz="2000" dirty="0" err="1"/>
              <a:t>Srivijaya</a:t>
            </a:r>
            <a:r>
              <a:rPr lang="en-US" sz="2000" dirty="0"/>
              <a:t> fell to the </a:t>
            </a:r>
            <a:r>
              <a:rPr lang="en-US" sz="2000" dirty="0" err="1"/>
              <a:t>Majapahit</a:t>
            </a:r>
            <a:r>
              <a:rPr lang="en-US" sz="2000" dirty="0"/>
              <a:t>. Following the establishment of the Malacca Sultanate, the city drew the attention of traders from the Middle East, South Asia, and East Asia, as well as the Portuguese, who intended to dominate the trade route in Asia. After Malacca was conquered by Portugal, the city became an area of conflict when the sultanates of Aceh and Johor attempted to take control from the Portuguese</a:t>
            </a:r>
            <a:r>
              <a:rPr lang="en-US" sz="2000" dirty="0" smtClean="0"/>
              <a:t>.</a:t>
            </a:r>
          </a:p>
          <a:p>
            <a:endParaRPr lang="en-US" sz="2000" dirty="0"/>
          </a:p>
          <a:p>
            <a:r>
              <a:rPr lang="en-US" sz="2000" dirty="0"/>
              <a:t>The economy of the city of Malacca is largely based on tourism. As the economic </a:t>
            </a:r>
            <a:r>
              <a:rPr lang="en-US" sz="2000" dirty="0" err="1"/>
              <a:t>centre</a:t>
            </a:r>
            <a:r>
              <a:rPr lang="en-US" sz="2000" dirty="0"/>
              <a:t> of the state of Malacca, it also hosts several international conferences and trade fairs. The city is located along the Maritime Silk Road, proposed by China in 2013. Among the tourist attractions in and nearby the Malacca city are: A </a:t>
            </a:r>
            <a:r>
              <a:rPr lang="en-US" sz="2000" dirty="0" err="1"/>
              <a:t>Famosa</a:t>
            </a:r>
            <a:r>
              <a:rPr lang="en-US" sz="2000" dirty="0"/>
              <a:t>, </a:t>
            </a:r>
            <a:r>
              <a:rPr lang="en-US" sz="2000" dirty="0" err="1"/>
              <a:t>Jonker</a:t>
            </a:r>
            <a:r>
              <a:rPr lang="en-US" sz="2000" dirty="0"/>
              <a:t> Walk, Little India, Portuguese Settlement, </a:t>
            </a:r>
            <a:r>
              <a:rPr lang="en-US" sz="2000" dirty="0" err="1"/>
              <a:t>Stadthuys</a:t>
            </a:r>
            <a:r>
              <a:rPr lang="en-US" sz="2000" dirty="0"/>
              <a:t>, Maritime Museum, Christ Church, Malacca Sultanate Palace Museum, Malacca Zoo, and Taming Sari Tower.</a:t>
            </a:r>
          </a:p>
        </p:txBody>
      </p:sp>
    </p:spTree>
    <p:extLst>
      <p:ext uri="{BB962C8B-B14F-4D97-AF65-F5344CB8AC3E}">
        <p14:creationId xmlns:p14="http://schemas.microsoft.com/office/powerpoint/2010/main" val="21755947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48001" y="0"/>
            <a:ext cx="9143999" cy="6858000"/>
          </a:xfrm>
          <a:prstGeom prst="rect">
            <a:avLst/>
          </a:prstGeom>
        </p:spPr>
      </p:pic>
    </p:spTree>
    <p:extLst>
      <p:ext uri="{BB962C8B-B14F-4D97-AF65-F5344CB8AC3E}">
        <p14:creationId xmlns:p14="http://schemas.microsoft.com/office/powerpoint/2010/main" val="41035014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0293433" cy="6858000"/>
          </a:xfrm>
          <a:prstGeom prst="rect">
            <a:avLst/>
          </a:prstGeom>
        </p:spPr>
      </p:pic>
    </p:spTree>
    <p:extLst>
      <p:ext uri="{BB962C8B-B14F-4D97-AF65-F5344CB8AC3E}">
        <p14:creationId xmlns:p14="http://schemas.microsoft.com/office/powerpoint/2010/main" val="39674349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malacca</a:t>
            </a:r>
            <a:r>
              <a:rPr lang="en-US" dirty="0"/>
              <a:t> hotels</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777433"/>
            <a:ext cx="12192000" cy="5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57279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026988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10419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48001" y="0"/>
            <a:ext cx="9143999" cy="6858000"/>
          </a:xfrm>
          <a:prstGeom prst="rect">
            <a:avLst/>
          </a:prstGeom>
        </p:spPr>
      </p:pic>
    </p:spTree>
    <p:extLst>
      <p:ext uri="{BB962C8B-B14F-4D97-AF65-F5344CB8AC3E}">
        <p14:creationId xmlns:p14="http://schemas.microsoft.com/office/powerpoint/2010/main" val="1692333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0293433" cy="6858000"/>
          </a:xfrm>
          <a:prstGeom prst="rect">
            <a:avLst/>
          </a:prstGeom>
        </p:spPr>
      </p:pic>
    </p:spTree>
    <p:extLst>
      <p:ext uri="{BB962C8B-B14F-4D97-AF65-F5344CB8AC3E}">
        <p14:creationId xmlns:p14="http://schemas.microsoft.com/office/powerpoint/2010/main" val="3130858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15479" y="0"/>
            <a:ext cx="10653202" cy="6858000"/>
          </a:xfrm>
          <a:prstGeom prst="rect">
            <a:avLst/>
          </a:prstGeom>
        </p:spPr>
      </p:pic>
    </p:spTree>
    <p:extLst>
      <p:ext uri="{BB962C8B-B14F-4D97-AF65-F5344CB8AC3E}">
        <p14:creationId xmlns:p14="http://schemas.microsoft.com/office/powerpoint/2010/main" val="2673285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629896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411685" y="2039035"/>
            <a:ext cx="5573485" cy="1200329"/>
          </a:xfrm>
          <a:prstGeom prst="rect">
            <a:avLst/>
          </a:prstGeom>
        </p:spPr>
        <p:txBody>
          <a:bodyPr wrap="square">
            <a:spAutoFit/>
          </a:bodyPr>
          <a:lstStyle/>
          <a:p>
            <a:r>
              <a:rPr lang="en-US" sz="2400" dirty="0"/>
              <a:t>The Zheng He monument today (seen from the backside), marking his stopover at the </a:t>
            </a:r>
            <a:r>
              <a:rPr lang="en-US" sz="2400" dirty="0" smtClean="0"/>
              <a:t>city</a:t>
            </a:r>
            <a:endParaRPr lang="en-US" sz="2400" dirty="0"/>
          </a:p>
        </p:txBody>
      </p:sp>
    </p:spTree>
    <p:extLst>
      <p:ext uri="{BB962C8B-B14F-4D97-AF65-F5344CB8AC3E}">
        <p14:creationId xmlns:p14="http://schemas.microsoft.com/office/powerpoint/2010/main" val="780655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173480"/>
            <a:ext cx="12192000" cy="5684520"/>
          </a:xfrm>
          <a:prstGeom prst="rect">
            <a:avLst/>
          </a:prstGeom>
        </p:spPr>
      </p:pic>
    </p:spTree>
    <p:extLst>
      <p:ext uri="{BB962C8B-B14F-4D97-AF65-F5344CB8AC3E}">
        <p14:creationId xmlns:p14="http://schemas.microsoft.com/office/powerpoint/2010/main" val="619508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28934"/>
            <a:ext cx="8972086" cy="6729065"/>
          </a:xfrm>
          <a:prstGeom prst="rect">
            <a:avLst/>
          </a:prstGeom>
        </p:spPr>
      </p:pic>
    </p:spTree>
    <p:extLst>
      <p:ext uri="{BB962C8B-B14F-4D97-AF65-F5344CB8AC3E}">
        <p14:creationId xmlns:p14="http://schemas.microsoft.com/office/powerpoint/2010/main" val="1887525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saturation sat="200000"/>
                    </a14:imgEffect>
                    <a14:imgEffect>
                      <a14:brightnessContrast bright="-20000" contrast="40000"/>
                    </a14:imgEffect>
                  </a14:imgLayer>
                </a14:imgProps>
              </a:ext>
            </a:extLst>
          </a:blip>
          <a:stretch>
            <a:fillRect/>
          </a:stretch>
        </p:blipFill>
        <p:spPr>
          <a:xfrm>
            <a:off x="3048001" y="0"/>
            <a:ext cx="9143999" cy="6858000"/>
          </a:xfrm>
          <a:prstGeom prst="rect">
            <a:avLst/>
          </a:prstGeom>
        </p:spPr>
      </p:pic>
    </p:spTree>
    <p:extLst>
      <p:ext uri="{BB962C8B-B14F-4D97-AF65-F5344CB8AC3E}">
        <p14:creationId xmlns:p14="http://schemas.microsoft.com/office/powerpoint/2010/main" val="1982119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0" y="0"/>
            <a:ext cx="12191998" cy="6858000"/>
          </a:xfrm>
          <a:prstGeom prst="rect">
            <a:avLst/>
          </a:prstGeom>
        </p:spPr>
      </p:pic>
    </p:spTree>
    <p:extLst>
      <p:ext uri="{BB962C8B-B14F-4D97-AF65-F5344CB8AC3E}">
        <p14:creationId xmlns:p14="http://schemas.microsoft.com/office/powerpoint/2010/main" val="3149893997"/>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xmlns=""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54</TotalTime>
  <Words>321</Words>
  <Application>Microsoft Office PowerPoint</Application>
  <PresentationFormat>Custom</PresentationFormat>
  <Paragraphs>11</Paragraphs>
  <Slides>35</Slides>
  <Notes>0</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Gallery</vt:lpstr>
      <vt:lpstr>Malacca (Melaka), Malaysia!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backside </vt:lpstr>
      <vt:lpstr>PowerPoint Presentation</vt:lpstr>
      <vt:lpstr>PowerPoint Presentation</vt:lpstr>
      <vt:lpstr>The Malacca Public Library</vt:lpstr>
      <vt:lpstr>Malacca General Hospital main building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malacca hotels</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Malacca (Melaka), Malaysia!</dc:title>
  <dc:creator>Joseph Naumann</dc:creator>
  <cp:lastModifiedBy>Naumann, Joseph A.</cp:lastModifiedBy>
  <cp:revision>6</cp:revision>
  <dcterms:created xsi:type="dcterms:W3CDTF">2017-02-23T12:12:41Z</dcterms:created>
  <dcterms:modified xsi:type="dcterms:W3CDTF">2017-02-23T15:38:43Z</dcterms:modified>
</cp:coreProperties>
</file>