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85" r:id="rId14"/>
    <p:sldId id="268" r:id="rId15"/>
    <p:sldId id="269" r:id="rId16"/>
    <p:sldId id="270" r:id="rId17"/>
    <p:sldId id="278" r:id="rId18"/>
    <p:sldId id="271" r:id="rId19"/>
    <p:sldId id="288" r:id="rId20"/>
    <p:sldId id="272" r:id="rId21"/>
    <p:sldId id="273" r:id="rId22"/>
    <p:sldId id="274" r:id="rId23"/>
    <p:sldId id="283" r:id="rId24"/>
    <p:sldId id="275" r:id="rId25"/>
    <p:sldId id="276" r:id="rId26"/>
    <p:sldId id="290" r:id="rId27"/>
    <p:sldId id="287" r:id="rId28"/>
    <p:sldId id="277" r:id="rId29"/>
    <p:sldId id="284" r:id="rId30"/>
    <p:sldId id="282" r:id="rId31"/>
    <p:sldId id="279" r:id="rId32"/>
    <p:sldId id="280" r:id="rId33"/>
    <p:sldId id="286" r:id="rId34"/>
    <p:sldId id="291" r:id="rId35"/>
    <p:sldId id="289" r:id="rId36"/>
    <p:sldId id="28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6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Magdeburg, </a:t>
            </a:r>
            <a:r>
              <a:rPr lang="en-US" dirty="0" smtClean="0"/>
              <a:t>Germany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6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281" y="0"/>
            <a:ext cx="102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556" y="0"/>
            <a:ext cx="9128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9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There’s more than the canal bridge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07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12198544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3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281" y="0"/>
            <a:ext cx="1029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35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monastery of Our Lady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4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264" y="0"/>
            <a:ext cx="916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3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millennium tower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5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6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0" y="4787900"/>
            <a:ext cx="8153401" cy="20701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interior from the millennium tower (</a:t>
            </a:r>
            <a:r>
              <a:rPr lang="en-US" dirty="0" err="1">
                <a:solidFill>
                  <a:schemeClr val="tx1"/>
                </a:solidFill>
              </a:rPr>
              <a:t>Jahrtausendturm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243" y="0"/>
            <a:ext cx="12200243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15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259055" cy="4601183"/>
          </a:xfrm>
        </p:spPr>
        <p:txBody>
          <a:bodyPr/>
          <a:lstStyle/>
          <a:p>
            <a:r>
              <a:rPr lang="en-US" dirty="0" smtClean="0"/>
              <a:t>City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055" y="0"/>
            <a:ext cx="9932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3403600" cy="5359399"/>
          </a:xfrm>
        </p:spPr>
        <p:txBody>
          <a:bodyPr>
            <a:noAutofit/>
          </a:bodyPr>
          <a:lstStyle/>
          <a:p>
            <a:r>
              <a:rPr lang="en-US" sz="2000" dirty="0"/>
              <a:t>The Magdeburg Water Bridge is a large navigable </a:t>
            </a:r>
            <a:r>
              <a:rPr lang="en-US" sz="2000" dirty="0" err="1"/>
              <a:t>aqueductin</a:t>
            </a:r>
            <a:r>
              <a:rPr lang="en-US" sz="2000" dirty="0"/>
              <a:t> Central Germany, located near Magdeburg.</a:t>
            </a:r>
            <a:br>
              <a:rPr lang="en-US" sz="2000" dirty="0"/>
            </a:br>
            <a:r>
              <a:rPr lang="en-US" sz="2000" dirty="0"/>
              <a:t>The largest canal </a:t>
            </a:r>
            <a:r>
              <a:rPr lang="en-US" sz="2000" dirty="0" err="1"/>
              <a:t>underbridge</a:t>
            </a:r>
            <a:r>
              <a:rPr lang="en-US" sz="2000" dirty="0"/>
              <a:t> in Europe, it spans</a:t>
            </a:r>
            <a:br>
              <a:rPr lang="en-US" sz="2000" dirty="0"/>
            </a:br>
            <a:r>
              <a:rPr lang="en-US" sz="2000" dirty="0"/>
              <a:t>the river Elbe and directly connects the </a:t>
            </a:r>
            <a:r>
              <a:rPr lang="en-US" sz="2000" dirty="0" err="1"/>
              <a:t>Mittellandkanal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to the west and Elbe-Havel Canal to the east of the river, allowing large commercial ships to pass between the Rhineland and Berlin.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334" y="171449"/>
            <a:ext cx="8720666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Magdeburger</a:t>
            </a:r>
            <a:r>
              <a:rPr lang="en-US" dirty="0"/>
              <a:t> Reiter, 1240, the first equestrian statue north of the Alps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019" y="0"/>
            <a:ext cx="3428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30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048001" cy="4601183"/>
          </a:xfrm>
        </p:spPr>
        <p:txBody>
          <a:bodyPr/>
          <a:lstStyle/>
          <a:p>
            <a:r>
              <a:rPr lang="en-US" dirty="0"/>
              <a:t>Otto-von-Guericke University Magdeburg was created in 1993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85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Green Citadel of Magdeburg, built in 2005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823" y="0"/>
            <a:ext cx="5497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77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-16935"/>
            <a:ext cx="11785600" cy="687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68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6"/>
            <a:ext cx="2947482" cy="4601183"/>
          </a:xfrm>
        </p:spPr>
        <p:txBody>
          <a:bodyPr/>
          <a:lstStyle/>
          <a:p>
            <a:r>
              <a:rPr lang="en-US" dirty="0"/>
              <a:t>Magdeburg during the 2013 Elbe flood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299" y="351028"/>
            <a:ext cx="9215701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30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3958"/>
            <a:ext cx="2947482" cy="4601183"/>
          </a:xfrm>
        </p:spPr>
        <p:txBody>
          <a:bodyPr/>
          <a:lstStyle/>
          <a:p>
            <a:r>
              <a:rPr lang="en-US" dirty="0"/>
              <a:t>Magdeburg's </a:t>
            </a:r>
            <a:r>
              <a:rPr lang="en-US" dirty="0" err="1"/>
              <a:t>centre</a:t>
            </a:r>
            <a:r>
              <a:rPr lang="en-US" dirty="0"/>
              <a:t> has a number of Stalinist buildings from the 1950s.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468" y="-88900"/>
            <a:ext cx="9262532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30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6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370193" cy="4601183"/>
          </a:xfrm>
        </p:spPr>
        <p:txBody>
          <a:bodyPr>
            <a:normAutofit/>
          </a:bodyPr>
          <a:lstStyle/>
          <a:p>
            <a:r>
              <a:rPr lang="en-US" sz="2800" dirty="0" err="1"/>
              <a:t>Justizzentrum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193" y="0"/>
            <a:ext cx="982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9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Cathedral of Magdeburg, seen from the other side of the Elbe river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4618" y="0"/>
            <a:ext cx="45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16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9" y="1128408"/>
            <a:ext cx="2947482" cy="4601183"/>
          </a:xfrm>
        </p:spPr>
        <p:txBody>
          <a:bodyPr/>
          <a:lstStyle/>
          <a:p>
            <a:r>
              <a:rPr lang="en-US" dirty="0" smtClean="0"/>
              <a:t>The Cathedral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6023" y="0"/>
            <a:ext cx="8945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Magdeburg is the site of two universities, the Otto-von-Guericke University and the Magdeburg-</a:t>
            </a:r>
            <a:r>
              <a:rPr lang="en-US" sz="2400" b="1" dirty="0" err="1"/>
              <a:t>Stendal</a:t>
            </a:r>
            <a:r>
              <a:rPr lang="en-US" sz="2400" b="1" dirty="0"/>
              <a:t> University of Applied Sciences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r>
              <a:rPr lang="en-US" sz="2400" b="1" dirty="0" smtClean="0"/>
              <a:t>Nowadays </a:t>
            </a:r>
            <a:r>
              <a:rPr lang="en-US" sz="2400" b="1" dirty="0"/>
              <a:t>Magdeburg is a traffic junction as well as an industrial and trading </a:t>
            </a:r>
            <a:r>
              <a:rPr lang="en-US" sz="2400" b="1" dirty="0" err="1"/>
              <a:t>centre</a:t>
            </a:r>
            <a:r>
              <a:rPr lang="en-US" sz="2400" b="1" dirty="0"/>
              <a:t>. The production of chemical products, steel, paper and textiles are of particular economic significance, along with mechanical engineering and plant engineering, </a:t>
            </a:r>
            <a:r>
              <a:rPr lang="en-US" sz="2400" b="1" dirty="0" err="1"/>
              <a:t>ecotechnology</a:t>
            </a:r>
            <a:r>
              <a:rPr lang="en-US" sz="2400" b="1" dirty="0"/>
              <a:t> and life-cycle management, health management and logistics.</a:t>
            </a:r>
          </a:p>
          <a:p>
            <a:r>
              <a:rPr lang="en-US" sz="2400" b="1" dirty="0" smtClean="0"/>
              <a:t>In </a:t>
            </a:r>
            <a:r>
              <a:rPr lang="en-US" sz="2400" b="1" dirty="0"/>
              <a:t>2005 Magdeburg celebrated its 1200th anniversary. In June 2013 Magdeburg was hit by record breaking flooding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5170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969886" cy="4601183"/>
          </a:xfrm>
        </p:spPr>
        <p:txBody>
          <a:bodyPr/>
          <a:lstStyle/>
          <a:p>
            <a:r>
              <a:rPr lang="en-US" dirty="0"/>
              <a:t>The three churches on the banks of the Elbe river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886" y="0"/>
            <a:ext cx="10222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20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954984" cy="4601183"/>
          </a:xfrm>
        </p:spPr>
        <p:txBody>
          <a:bodyPr/>
          <a:lstStyle/>
          <a:p>
            <a:r>
              <a:rPr lang="en-US" dirty="0"/>
              <a:t>The GETEC Arena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984" y="0"/>
            <a:ext cx="1023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9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19" y="1034937"/>
            <a:ext cx="2795081" cy="4601183"/>
          </a:xfrm>
        </p:spPr>
        <p:txBody>
          <a:bodyPr/>
          <a:lstStyle/>
          <a:p>
            <a:r>
              <a:rPr lang="en-US" dirty="0"/>
              <a:t>Lake-Stage at </a:t>
            </a:r>
            <a:r>
              <a:rPr lang="en-US" dirty="0" err="1"/>
              <a:t>Elbauenpark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000" y="414834"/>
            <a:ext cx="9270999" cy="61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15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/>
          <a:lstStyle/>
          <a:p>
            <a:r>
              <a:rPr lang="en-US" dirty="0"/>
              <a:t>Magdeburg opera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27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19" y="1128408"/>
            <a:ext cx="2947482" cy="4601183"/>
          </a:xfrm>
        </p:spPr>
        <p:txBody>
          <a:bodyPr/>
          <a:lstStyle/>
          <a:p>
            <a:r>
              <a:rPr lang="en-US" dirty="0" err="1"/>
              <a:t>Allee</a:t>
            </a:r>
            <a:r>
              <a:rPr lang="en-US" dirty="0"/>
              <a:t>-shopping-</a:t>
            </a:r>
            <a:r>
              <a:rPr lang="en-US" dirty="0" err="1"/>
              <a:t>centre</a:t>
            </a:r>
            <a:r>
              <a:rPr lang="en-US" dirty="0"/>
              <a:t> is one of seven shopping </a:t>
            </a:r>
            <a:r>
              <a:rPr lang="en-US" dirty="0" err="1"/>
              <a:t>centres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67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3942"/>
            <a:ext cx="3454400" cy="1222058"/>
          </a:xfrm>
        </p:spPr>
        <p:txBody>
          <a:bodyPr/>
          <a:lstStyle/>
          <a:p>
            <a:r>
              <a:rPr lang="en-US" dirty="0"/>
              <a:t>Jerusalem Bridges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-1"/>
            <a:ext cx="12090400" cy="48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54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2428875"/>
            <a:ext cx="2947482" cy="3296145"/>
          </a:xfrm>
        </p:spPr>
        <p:txBody>
          <a:bodyPr/>
          <a:lstStyle/>
          <a:p>
            <a:r>
              <a:rPr lang="en-US" dirty="0"/>
              <a:t>View of Magdeburg, from the tower of the </a:t>
            </a:r>
            <a:r>
              <a:rPr lang="en-US" dirty="0" err="1"/>
              <a:t>Johanniskirche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4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793" y="0"/>
            <a:ext cx="9779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2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1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756" y="0"/>
            <a:ext cx="10778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7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912" y="0"/>
            <a:ext cx="9867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15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265" y="0"/>
            <a:ext cx="11382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3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428" y="0"/>
            <a:ext cx="9098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8892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31</TotalTime>
  <Words>229</Words>
  <Application>Microsoft Office PowerPoint</Application>
  <PresentationFormat>Widescreen</PresentationFormat>
  <Paragraphs>25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Corbel</vt:lpstr>
      <vt:lpstr>Wingdings 2</vt:lpstr>
      <vt:lpstr>Frame</vt:lpstr>
      <vt:lpstr>Magdeburg, Germany</vt:lpstr>
      <vt:lpstr>The Magdeburg Water Bridge is a large navigable aqueductin Central Germany, located near Magdeburg. The largest canal underbridge in Europe, it spans the river Elbe and directly connects the Mittellandkanal to the west and Elbe-Havel Canal to the east of the river, allowing large commercial ships to pass between the Rhineland and Berlin.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There’s more than the canal bridge</vt:lpstr>
      <vt:lpstr>PowerPoint Presentation</vt:lpstr>
      <vt:lpstr>PowerPoint Presentation</vt:lpstr>
      <vt:lpstr>monastery of Our Lady</vt:lpstr>
      <vt:lpstr>PowerPoint Presentation</vt:lpstr>
      <vt:lpstr>millennium tower</vt:lpstr>
      <vt:lpstr>interior from the millennium tower (Jahrtausendturm)</vt:lpstr>
      <vt:lpstr>City Hall</vt:lpstr>
      <vt:lpstr>Magdeburger Reiter, 1240, the first equestrian statue north of the Alps</vt:lpstr>
      <vt:lpstr>Otto-von-Guericke University Magdeburg was created in 1993</vt:lpstr>
      <vt:lpstr>The Green Citadel of Magdeburg, built in 2005</vt:lpstr>
      <vt:lpstr>PowerPoint Presentation</vt:lpstr>
      <vt:lpstr>Magdeburg during the 2013 Elbe flood</vt:lpstr>
      <vt:lpstr>Magdeburg's centre has a number of Stalinist buildings from the 1950s.</vt:lpstr>
      <vt:lpstr>PowerPoint Presentation</vt:lpstr>
      <vt:lpstr>Justizzentrum</vt:lpstr>
      <vt:lpstr>Cathedral of Magdeburg, seen from the other side of the Elbe river</vt:lpstr>
      <vt:lpstr>The Cathedral</vt:lpstr>
      <vt:lpstr>The three churches on the banks of the Elbe river</vt:lpstr>
      <vt:lpstr>The GETEC Arena</vt:lpstr>
      <vt:lpstr>Lake-Stage at Elbauenpark</vt:lpstr>
      <vt:lpstr>Magdeburg opera</vt:lpstr>
      <vt:lpstr>Allee-shopping-centre is one of seven shopping centres</vt:lpstr>
      <vt:lpstr>Jerusalem Bridges</vt:lpstr>
      <vt:lpstr>View of Magdeburg, from the tower of the Johanniskirche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Magdeburg, Germany</dc:title>
  <dc:creator>Joseph Naumann</dc:creator>
  <cp:lastModifiedBy>Joseph Naumann</cp:lastModifiedBy>
  <cp:revision>4</cp:revision>
  <dcterms:created xsi:type="dcterms:W3CDTF">2017-01-06T01:08:19Z</dcterms:created>
  <dcterms:modified xsi:type="dcterms:W3CDTF">2017-01-06T01:40:15Z</dcterms:modified>
</cp:coreProperties>
</file>