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58" r:id="rId5"/>
    <p:sldId id="259" r:id="rId6"/>
    <p:sldId id="260" r:id="rId7"/>
    <p:sldId id="261" r:id="rId8"/>
    <p:sldId id="262" r:id="rId9"/>
    <p:sldId id="263" r:id="rId10"/>
    <p:sldId id="264" r:id="rId11"/>
    <p:sldId id="265" r:id="rId12"/>
    <p:sldId id="266" r:id="rId13"/>
    <p:sldId id="267" r:id="rId14"/>
    <p:sldId id="268" r:id="rId15"/>
    <p:sldId id="279" r:id="rId16"/>
    <p:sldId id="273" r:id="rId17"/>
    <p:sldId id="280" r:id="rId18"/>
    <p:sldId id="282" r:id="rId19"/>
    <p:sldId id="283" r:id="rId20"/>
    <p:sldId id="270" r:id="rId21"/>
    <p:sldId id="278" r:id="rId22"/>
    <p:sldId id="271" r:id="rId23"/>
    <p:sldId id="284" r:id="rId24"/>
    <p:sldId id="285" r:id="rId25"/>
    <p:sldId id="272" r:id="rId26"/>
    <p:sldId id="274" r:id="rId27"/>
    <p:sldId id="287" r:id="rId28"/>
    <p:sldId id="288" r:id="rId29"/>
    <p:sldId id="275" r:id="rId30"/>
    <p:sldId id="281" r:id="rId31"/>
    <p:sldId id="276" r:id="rId32"/>
    <p:sldId id="277" r:id="rId33"/>
    <p:sldId id="286" r:id="rId34"/>
    <p:sldId id="269"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p:cViewPr varScale="1">
        <p:scale>
          <a:sx n="77" d="100"/>
          <a:sy n="77" d="100"/>
        </p:scale>
        <p:origin x="102" y="7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lidehunter.com/"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19400" y="2800351"/>
            <a:ext cx="5943600" cy="762000"/>
          </a:xfrm>
        </p:spPr>
        <p:txBody>
          <a:bodyPr>
            <a:normAutofit/>
          </a:bodyPr>
          <a:lstStyle>
            <a:lvl1pPr>
              <a:defRPr sz="4400"/>
            </a:lvl1pPr>
          </a:lstStyle>
          <a:p>
            <a:r>
              <a:rPr lang="en-US" dirty="0" smtClean="0"/>
              <a:t>Click to edit title style</a:t>
            </a:r>
            <a:endParaRPr lang="en-PH" dirty="0"/>
          </a:p>
        </p:txBody>
      </p:sp>
      <p:sp>
        <p:nvSpPr>
          <p:cNvPr id="3" name="Subtitle 2"/>
          <p:cNvSpPr>
            <a:spLocks noGrp="1"/>
          </p:cNvSpPr>
          <p:nvPr>
            <p:ph type="subTitle" idx="1"/>
          </p:nvPr>
        </p:nvSpPr>
        <p:spPr>
          <a:xfrm>
            <a:off x="2819400" y="3562350"/>
            <a:ext cx="5943600" cy="457200"/>
          </a:xfrm>
        </p:spPr>
        <p:txBody>
          <a:bodyPr>
            <a:no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pic>
        <p:nvPicPr>
          <p:cNvPr id="7" name="Picture 6" descr="E:\websites\slidehunter\2012beew\psd\logo2012.png">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1400" y="133350"/>
            <a:ext cx="1579418" cy="457200"/>
          </a:xfrm>
          <a:prstGeom prst="rect">
            <a:avLst/>
          </a:prstGeom>
          <a:noFill/>
          <a:effectLst>
            <a:outerShdw blurRad="101600" sx="102000" sy="1020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9150"/>
            <a:ext cx="2057400" cy="3886200"/>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819150"/>
            <a:ext cx="601980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171574"/>
          </a:xfrm>
        </p:spPr>
        <p:txBody>
          <a:bodyPr anchor="t"/>
          <a:lstStyle>
            <a:lvl1pPr algn="l">
              <a:defRPr sz="4000" b="1" cap="all"/>
            </a:lvl1pPr>
          </a:lstStyle>
          <a:p>
            <a:r>
              <a:rPr lang="en-US" smtClean="0"/>
              <a:t>Click to edit Master title style</a:t>
            </a:r>
            <a:endParaRPr lang="en-PH"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1/24/2017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900112"/>
            <a:ext cx="4038600" cy="3805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900112"/>
            <a:ext cx="4038600" cy="3805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0"/>
            <a:ext cx="6858000" cy="6675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7965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352550"/>
            <a:ext cx="40401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7965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352550"/>
            <a:ext cx="40417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1/24/2017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1/24/2017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1/24/2017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42950"/>
            <a:ext cx="3008313" cy="871538"/>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742950"/>
            <a:ext cx="5111750" cy="38516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1" y="1657350"/>
            <a:ext cx="3008313" cy="29372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742949"/>
            <a:ext cx="5486400" cy="28027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1/24/2017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
            <a:ext cx="6858000" cy="666750"/>
          </a:xfrm>
          <a:prstGeom prst="rect">
            <a:avLst/>
          </a:prstGeom>
        </p:spPr>
        <p:txBody>
          <a:bodyPr vert="horz" lIns="91440" tIns="45720" rIns="91440" bIns="45720" rtlCol="0" anchor="ctr">
            <a:norm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88706"/>
            <a:ext cx="2133600" cy="273844"/>
          </a:xfrm>
          <a:prstGeom prst="rect">
            <a:avLst/>
          </a:prstGeom>
        </p:spPr>
        <p:txBody>
          <a:bodyPr vert="horz" lIns="91440" tIns="45720" rIns="91440" bIns="45720" rtlCol="0" anchor="ctr"/>
          <a:lstStyle>
            <a:lvl1pPr algn="l">
              <a:defRPr sz="1200">
                <a:solidFill>
                  <a:schemeClr val="bg1"/>
                </a:solidFill>
              </a:defRPr>
            </a:lvl1pPr>
          </a:lstStyle>
          <a:p>
            <a:fld id="{8EBAC125-6E94-4F62-B574-8081DDB48ACC}" type="datetimeFigureOut">
              <a:rPr lang="en-PH" smtClean="0"/>
              <a:pPr/>
              <a:t>1/24/2017</a:t>
            </a:fld>
            <a:endParaRPr lang="en-PH"/>
          </a:p>
        </p:txBody>
      </p:sp>
      <p:sp>
        <p:nvSpPr>
          <p:cNvPr id="5" name="Footer Placeholder 4"/>
          <p:cNvSpPr>
            <a:spLocks noGrp="1"/>
          </p:cNvSpPr>
          <p:nvPr>
            <p:ph type="ftr" sz="quarter" idx="3"/>
          </p:nvPr>
        </p:nvSpPr>
        <p:spPr>
          <a:xfrm>
            <a:off x="3124200" y="4888706"/>
            <a:ext cx="2895600" cy="273844"/>
          </a:xfrm>
          <a:prstGeom prst="rect">
            <a:avLst/>
          </a:prstGeom>
        </p:spPr>
        <p:txBody>
          <a:bodyPr vert="horz" lIns="91440" tIns="45720" rIns="91440" bIns="45720" rtlCol="0" anchor="ctr"/>
          <a:lstStyle>
            <a:lvl1pPr algn="ctr">
              <a:defRPr sz="1200">
                <a:solidFill>
                  <a:schemeClr val="bg1"/>
                </a:solidFill>
              </a:defRPr>
            </a:lvl1pPr>
          </a:lstStyle>
          <a:p>
            <a:endParaRPr lang="en-PH"/>
          </a:p>
        </p:txBody>
      </p:sp>
      <p:sp>
        <p:nvSpPr>
          <p:cNvPr id="6" name="Slide Number Placeholder 5"/>
          <p:cNvSpPr>
            <a:spLocks noGrp="1"/>
          </p:cNvSpPr>
          <p:nvPr>
            <p:ph type="sldNum" sz="quarter" idx="4"/>
          </p:nvPr>
        </p:nvSpPr>
        <p:spPr>
          <a:xfrm>
            <a:off x="6553200" y="4888706"/>
            <a:ext cx="2133600" cy="273844"/>
          </a:xfrm>
          <a:prstGeom prst="rect">
            <a:avLst/>
          </a:prstGeom>
        </p:spPr>
        <p:txBody>
          <a:bodyPr vert="horz" lIns="91440" tIns="45720" rIns="91440" bIns="45720" rtlCol="0" anchor="ctr"/>
          <a:lstStyle>
            <a:lvl1pPr algn="r">
              <a:defRPr sz="1200">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lang="en-PH" sz="4000" b="1" kern="1200" dirty="0">
          <a:gradFill>
            <a:gsLst>
              <a:gs pos="0">
                <a:srgbClr val="00B050"/>
              </a:gs>
              <a:gs pos="100000">
                <a:srgbClr val="085F02"/>
              </a:gs>
            </a:gsLst>
            <a:lin ang="5400000" scaled="0"/>
          </a:gra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PH" dirty="0"/>
              <a:t>Limerick, </a:t>
            </a:r>
            <a:r>
              <a:rPr lang="en-PH" dirty="0" smtClean="0"/>
              <a:t>Ireland</a:t>
            </a:r>
            <a:endParaRPr lang="en-PH" dirty="0"/>
          </a:p>
        </p:txBody>
      </p:sp>
      <p:sp>
        <p:nvSpPr>
          <p:cNvPr id="3" name="Subtitle 2"/>
          <p:cNvSpPr>
            <a:spLocks noGrp="1"/>
          </p:cNvSpPr>
          <p:nvPr>
            <p:ph type="subTitle" idx="1"/>
          </p:nvPr>
        </p:nvSpPr>
        <p:spPr/>
        <p:txBody>
          <a:bodyPr/>
          <a:lstStyle/>
          <a:p>
            <a:endParaRPr lang="en-PH" sz="2200" dirty="0"/>
          </a:p>
        </p:txBody>
      </p:sp>
      <p:pic>
        <p:nvPicPr>
          <p:cNvPr id="4" name="Picture 3"/>
          <p:cNvPicPr>
            <a:picLocks noChangeAspect="1"/>
          </p:cNvPicPr>
          <p:nvPr/>
        </p:nvPicPr>
        <p:blipFill>
          <a:blip r:embed="rId2"/>
          <a:stretch>
            <a:fillRect/>
          </a:stretch>
        </p:blipFill>
        <p:spPr>
          <a:xfrm>
            <a:off x="6517840" y="-8612"/>
            <a:ext cx="2626160" cy="2617940"/>
          </a:xfrm>
          <a:prstGeom prst="rect">
            <a:avLst/>
          </a:prstGeom>
        </p:spPr>
      </p:pic>
    </p:spTree>
    <p:extLst>
      <p:ext uri="{BB962C8B-B14F-4D97-AF65-F5344CB8AC3E}">
        <p14:creationId xmlns:p14="http://schemas.microsoft.com/office/powerpoint/2010/main" val="1522041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0"/>
            <a:ext cx="6857999" cy="5143499"/>
          </a:xfrm>
          <a:prstGeom prst="rect">
            <a:avLst/>
          </a:prstGeom>
        </p:spPr>
      </p:pic>
    </p:spTree>
    <p:extLst>
      <p:ext uri="{BB962C8B-B14F-4D97-AF65-F5344CB8AC3E}">
        <p14:creationId xmlns:p14="http://schemas.microsoft.com/office/powerpoint/2010/main" val="107663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676400" y="0"/>
            <a:ext cx="6723528" cy="5143499"/>
          </a:xfrm>
          <a:prstGeom prst="rect">
            <a:avLst/>
          </a:prstGeom>
        </p:spPr>
      </p:pic>
      <p:sp>
        <p:nvSpPr>
          <p:cNvPr id="5" name="TextBox 4"/>
          <p:cNvSpPr txBox="1"/>
          <p:nvPr/>
        </p:nvSpPr>
        <p:spPr>
          <a:xfrm>
            <a:off x="76200" y="1428750"/>
            <a:ext cx="1447800" cy="646331"/>
          </a:xfrm>
          <a:prstGeom prst="rect">
            <a:avLst/>
          </a:prstGeom>
          <a:noFill/>
        </p:spPr>
        <p:txBody>
          <a:bodyPr wrap="square" rtlCol="0">
            <a:spAutoFit/>
          </a:bodyPr>
          <a:lstStyle/>
          <a:p>
            <a:r>
              <a:rPr lang="en-US" dirty="0" smtClean="0"/>
              <a:t>A vintage photo</a:t>
            </a:r>
            <a:endParaRPr lang="en-US" dirty="0"/>
          </a:p>
        </p:txBody>
      </p:sp>
    </p:spTree>
    <p:extLst>
      <p:ext uri="{BB962C8B-B14F-4D97-AF65-F5344CB8AC3E}">
        <p14:creationId xmlns:p14="http://schemas.microsoft.com/office/powerpoint/2010/main" val="205883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49425" y="-38100"/>
            <a:ext cx="6908800" cy="5181600"/>
          </a:xfrm>
          <a:prstGeom prst="rect">
            <a:avLst/>
          </a:prstGeom>
        </p:spPr>
      </p:pic>
    </p:spTree>
    <p:extLst>
      <p:ext uri="{BB962C8B-B14F-4D97-AF65-F5344CB8AC3E}">
        <p14:creationId xmlns:p14="http://schemas.microsoft.com/office/powerpoint/2010/main" val="320196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185042" y="0"/>
            <a:ext cx="7882758" cy="5143500"/>
          </a:xfrm>
          <a:prstGeom prst="rect">
            <a:avLst/>
          </a:prstGeom>
        </p:spPr>
      </p:pic>
    </p:spTree>
    <p:extLst>
      <p:ext uri="{BB962C8B-B14F-4D97-AF65-F5344CB8AC3E}">
        <p14:creationId xmlns:p14="http://schemas.microsoft.com/office/powerpoint/2010/main" val="300006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399905" y="0"/>
            <a:ext cx="7720075" cy="5143500"/>
          </a:xfrm>
          <a:prstGeom prst="rect">
            <a:avLst/>
          </a:prstGeom>
        </p:spPr>
      </p:pic>
    </p:spTree>
    <p:extLst>
      <p:ext uri="{BB962C8B-B14F-4D97-AF65-F5344CB8AC3E}">
        <p14:creationId xmlns:p14="http://schemas.microsoft.com/office/powerpoint/2010/main" val="27226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9526"/>
            <a:ext cx="3850481" cy="5133974"/>
          </a:xfrm>
          <a:prstGeom prst="rect">
            <a:avLst/>
          </a:prstGeom>
        </p:spPr>
      </p:pic>
      <p:sp>
        <p:nvSpPr>
          <p:cNvPr id="5" name="Rectangle 4"/>
          <p:cNvSpPr/>
          <p:nvPr/>
        </p:nvSpPr>
        <p:spPr>
          <a:xfrm>
            <a:off x="5603080" y="1123950"/>
            <a:ext cx="3617120" cy="707886"/>
          </a:xfrm>
          <a:prstGeom prst="rect">
            <a:avLst/>
          </a:prstGeom>
        </p:spPr>
        <p:txBody>
          <a:bodyPr wrap="square">
            <a:spAutoFit/>
          </a:bodyPr>
          <a:lstStyle/>
          <a:p>
            <a:r>
              <a:rPr lang="en-US" sz="2000" dirty="0"/>
              <a:t>St John's Cathedral has Ireland's tallest church spire.</a:t>
            </a:r>
          </a:p>
        </p:txBody>
      </p:sp>
    </p:spTree>
    <p:extLst>
      <p:ext uri="{BB962C8B-B14F-4D97-AF65-F5344CB8AC3E}">
        <p14:creationId xmlns:p14="http://schemas.microsoft.com/office/powerpoint/2010/main" val="3281114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676399" y="0"/>
            <a:ext cx="6869447" cy="5143499"/>
          </a:xfrm>
          <a:prstGeom prst="rect">
            <a:avLst/>
          </a:prstGeom>
        </p:spPr>
      </p:pic>
    </p:spTree>
    <p:extLst>
      <p:ext uri="{BB962C8B-B14F-4D97-AF65-F5344CB8AC3E}">
        <p14:creationId xmlns:p14="http://schemas.microsoft.com/office/powerpoint/2010/main" val="2376672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9526"/>
            <a:ext cx="6134409" cy="5133974"/>
          </a:xfrm>
          <a:prstGeom prst="rect">
            <a:avLst/>
          </a:prstGeom>
        </p:spPr>
      </p:pic>
      <p:sp>
        <p:nvSpPr>
          <p:cNvPr id="5" name="Rectangle 4"/>
          <p:cNvSpPr/>
          <p:nvPr/>
        </p:nvSpPr>
        <p:spPr>
          <a:xfrm>
            <a:off x="304800" y="1962150"/>
            <a:ext cx="1447800" cy="646331"/>
          </a:xfrm>
          <a:prstGeom prst="rect">
            <a:avLst/>
          </a:prstGeom>
        </p:spPr>
        <p:txBody>
          <a:bodyPr wrap="square">
            <a:spAutoFit/>
          </a:bodyPr>
          <a:lstStyle/>
          <a:p>
            <a:r>
              <a:rPr lang="en-US" dirty="0"/>
              <a:t>St Mary's Cathedral</a:t>
            </a:r>
          </a:p>
        </p:txBody>
      </p:sp>
    </p:spTree>
    <p:extLst>
      <p:ext uri="{BB962C8B-B14F-4D97-AF65-F5344CB8AC3E}">
        <p14:creationId xmlns:p14="http://schemas.microsoft.com/office/powerpoint/2010/main" val="183289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1" y="9525"/>
            <a:ext cx="6857999" cy="5143499"/>
          </a:xfrm>
          <a:prstGeom prst="rect">
            <a:avLst/>
          </a:prstGeom>
        </p:spPr>
      </p:pic>
      <p:sp>
        <p:nvSpPr>
          <p:cNvPr id="5" name="Rectangle 4"/>
          <p:cNvSpPr/>
          <p:nvPr/>
        </p:nvSpPr>
        <p:spPr>
          <a:xfrm>
            <a:off x="-76199" y="2038350"/>
            <a:ext cx="1905000" cy="707886"/>
          </a:xfrm>
          <a:prstGeom prst="rect">
            <a:avLst/>
          </a:prstGeom>
        </p:spPr>
        <p:txBody>
          <a:bodyPr wrap="square">
            <a:spAutoFit/>
          </a:bodyPr>
          <a:lstStyle/>
          <a:p>
            <a:r>
              <a:rPr lang="en-US" sz="2000" dirty="0" err="1"/>
              <a:t>Dunnes</a:t>
            </a:r>
            <a:r>
              <a:rPr lang="en-US" sz="2000" dirty="0"/>
              <a:t> Stores in Limerick City</a:t>
            </a:r>
          </a:p>
        </p:txBody>
      </p:sp>
    </p:spTree>
    <p:extLst>
      <p:ext uri="{BB962C8B-B14F-4D97-AF65-F5344CB8AC3E}">
        <p14:creationId xmlns:p14="http://schemas.microsoft.com/office/powerpoint/2010/main" val="293170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0"/>
            <a:ext cx="6819899" cy="5114924"/>
          </a:xfrm>
          <a:prstGeom prst="rect">
            <a:avLst/>
          </a:prstGeom>
        </p:spPr>
      </p:pic>
      <p:sp>
        <p:nvSpPr>
          <p:cNvPr id="5" name="Rectangle 4"/>
          <p:cNvSpPr/>
          <p:nvPr/>
        </p:nvSpPr>
        <p:spPr>
          <a:xfrm>
            <a:off x="19051" y="2160626"/>
            <a:ext cx="1733550" cy="646331"/>
          </a:xfrm>
          <a:prstGeom prst="rect">
            <a:avLst/>
          </a:prstGeom>
        </p:spPr>
        <p:txBody>
          <a:bodyPr wrap="square">
            <a:spAutoFit/>
          </a:bodyPr>
          <a:lstStyle/>
          <a:p>
            <a:r>
              <a:rPr lang="en-US" dirty="0"/>
              <a:t>City Centre bus service</a:t>
            </a:r>
          </a:p>
        </p:txBody>
      </p:sp>
    </p:spTree>
    <p:extLst>
      <p:ext uri="{BB962C8B-B14F-4D97-AF65-F5344CB8AC3E}">
        <p14:creationId xmlns:p14="http://schemas.microsoft.com/office/powerpoint/2010/main" val="1025570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6476999" cy="4857749"/>
          </a:xfrm>
          <a:prstGeom prst="rect">
            <a:avLst/>
          </a:prstGeom>
        </p:spPr>
      </p:pic>
      <p:sp>
        <p:nvSpPr>
          <p:cNvPr id="5" name="Rectangle 4"/>
          <p:cNvSpPr/>
          <p:nvPr/>
        </p:nvSpPr>
        <p:spPr>
          <a:xfrm>
            <a:off x="6476998" y="666750"/>
            <a:ext cx="2667001" cy="3170099"/>
          </a:xfrm>
          <a:prstGeom prst="rect">
            <a:avLst/>
          </a:prstGeom>
        </p:spPr>
        <p:txBody>
          <a:bodyPr wrap="square">
            <a:spAutoFit/>
          </a:bodyPr>
          <a:lstStyle/>
          <a:p>
            <a:r>
              <a:rPr lang="en-US" sz="2000" dirty="0"/>
              <a:t>Limerick is a city in the county Limerick, Ireland</a:t>
            </a:r>
            <a:r>
              <a:rPr lang="en-US" sz="2000" dirty="0" smtClean="0"/>
              <a:t>. It </a:t>
            </a:r>
            <a:r>
              <a:rPr lang="en-US" sz="2000" dirty="0"/>
              <a:t>is located in the Mid-West Region and is also part of the province of Munster. The city lies on the River Shannon with the historic core of the city located on King's island.</a:t>
            </a:r>
          </a:p>
        </p:txBody>
      </p:sp>
    </p:spTree>
    <p:extLst>
      <p:ext uri="{BB962C8B-B14F-4D97-AF65-F5344CB8AC3E}">
        <p14:creationId xmlns:p14="http://schemas.microsoft.com/office/powerpoint/2010/main" val="2502650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409415" y="0"/>
            <a:ext cx="7734585" cy="5143499"/>
          </a:xfrm>
          <a:prstGeom prst="rect">
            <a:avLst/>
          </a:prstGeom>
        </p:spPr>
      </p:pic>
    </p:spTree>
    <p:extLst>
      <p:ext uri="{BB962C8B-B14F-4D97-AF65-F5344CB8AC3E}">
        <p14:creationId xmlns:p14="http://schemas.microsoft.com/office/powerpoint/2010/main" val="265728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838325" y="1"/>
            <a:ext cx="6819899" cy="5114924"/>
          </a:xfrm>
          <a:prstGeom prst="rect">
            <a:avLst/>
          </a:prstGeom>
        </p:spPr>
      </p:pic>
      <p:sp>
        <p:nvSpPr>
          <p:cNvPr id="5" name="Rectangle 4"/>
          <p:cNvSpPr/>
          <p:nvPr/>
        </p:nvSpPr>
        <p:spPr>
          <a:xfrm>
            <a:off x="0" y="1733550"/>
            <a:ext cx="1809749" cy="646331"/>
          </a:xfrm>
          <a:prstGeom prst="rect">
            <a:avLst/>
          </a:prstGeom>
        </p:spPr>
        <p:txBody>
          <a:bodyPr wrap="square">
            <a:spAutoFit/>
          </a:bodyPr>
          <a:lstStyle/>
          <a:p>
            <a:r>
              <a:rPr lang="en-US" dirty="0" err="1"/>
              <a:t>Belltable</a:t>
            </a:r>
            <a:r>
              <a:rPr lang="en-US" dirty="0"/>
              <a:t> Arts Centre</a:t>
            </a:r>
          </a:p>
        </p:txBody>
      </p:sp>
    </p:spTree>
    <p:extLst>
      <p:ext uri="{BB962C8B-B14F-4D97-AF65-F5344CB8AC3E}">
        <p14:creationId xmlns:p14="http://schemas.microsoft.com/office/powerpoint/2010/main" val="3729618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409414" y="0"/>
            <a:ext cx="7734586" cy="5143500"/>
          </a:xfrm>
          <a:prstGeom prst="rect">
            <a:avLst/>
          </a:prstGeom>
        </p:spPr>
      </p:pic>
    </p:spTree>
    <p:extLst>
      <p:ext uri="{BB962C8B-B14F-4D97-AF65-F5344CB8AC3E}">
        <p14:creationId xmlns:p14="http://schemas.microsoft.com/office/powerpoint/2010/main" val="1711518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0" y="666751"/>
            <a:ext cx="9144000" cy="3337560"/>
          </a:xfrm>
          <a:prstGeom prst="rect">
            <a:avLst/>
          </a:prstGeom>
        </p:spPr>
      </p:pic>
      <p:sp>
        <p:nvSpPr>
          <p:cNvPr id="5" name="Rectangle 4"/>
          <p:cNvSpPr/>
          <p:nvPr/>
        </p:nvSpPr>
        <p:spPr>
          <a:xfrm>
            <a:off x="2286000" y="4276843"/>
            <a:ext cx="4707122" cy="400110"/>
          </a:xfrm>
          <a:prstGeom prst="rect">
            <a:avLst/>
          </a:prstGeom>
        </p:spPr>
        <p:txBody>
          <a:bodyPr wrap="none">
            <a:spAutoFit/>
          </a:bodyPr>
          <a:lstStyle/>
          <a:p>
            <a:r>
              <a:rPr lang="en-US" sz="2000" dirty="0"/>
              <a:t>Plassey House at the University of Limerick.</a:t>
            </a:r>
          </a:p>
        </p:txBody>
      </p:sp>
    </p:spTree>
    <p:extLst>
      <p:ext uri="{BB962C8B-B14F-4D97-AF65-F5344CB8AC3E}">
        <p14:creationId xmlns:p14="http://schemas.microsoft.com/office/powerpoint/2010/main" val="320051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1"/>
            <a:ext cx="7392673" cy="4933949"/>
          </a:xfrm>
          <a:prstGeom prst="rect">
            <a:avLst/>
          </a:prstGeom>
        </p:spPr>
      </p:pic>
      <p:sp>
        <p:nvSpPr>
          <p:cNvPr id="5" name="Rectangle 4"/>
          <p:cNvSpPr/>
          <p:nvPr/>
        </p:nvSpPr>
        <p:spPr>
          <a:xfrm>
            <a:off x="0" y="1962150"/>
            <a:ext cx="1752600" cy="923330"/>
          </a:xfrm>
          <a:prstGeom prst="rect">
            <a:avLst/>
          </a:prstGeom>
        </p:spPr>
        <p:txBody>
          <a:bodyPr wrap="square">
            <a:spAutoFit/>
          </a:bodyPr>
          <a:lstStyle/>
          <a:p>
            <a:r>
              <a:rPr lang="en-US" dirty="0"/>
              <a:t>Limerick Institute of Technology</a:t>
            </a:r>
          </a:p>
        </p:txBody>
      </p:sp>
    </p:spTree>
    <p:extLst>
      <p:ext uri="{BB962C8B-B14F-4D97-AF65-F5344CB8AC3E}">
        <p14:creationId xmlns:p14="http://schemas.microsoft.com/office/powerpoint/2010/main" val="3281633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17614" y="28576"/>
            <a:ext cx="7426386" cy="5114924"/>
          </a:xfrm>
          <a:prstGeom prst="rect">
            <a:avLst/>
          </a:prstGeom>
        </p:spPr>
      </p:pic>
    </p:spTree>
    <p:extLst>
      <p:ext uri="{BB962C8B-B14F-4D97-AF65-F5344CB8AC3E}">
        <p14:creationId xmlns:p14="http://schemas.microsoft.com/office/powerpoint/2010/main" val="1181559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3580" y="0"/>
            <a:ext cx="9130420" cy="5124449"/>
          </a:xfrm>
          <a:prstGeom prst="rect">
            <a:avLst/>
          </a:prstGeom>
        </p:spPr>
      </p:pic>
      <p:sp>
        <p:nvSpPr>
          <p:cNvPr id="5" name="TextBox 4"/>
          <p:cNvSpPr txBox="1"/>
          <p:nvPr/>
        </p:nvSpPr>
        <p:spPr>
          <a:xfrm>
            <a:off x="6172200" y="362634"/>
            <a:ext cx="1981200" cy="369332"/>
          </a:xfrm>
          <a:prstGeom prst="rect">
            <a:avLst/>
          </a:prstGeom>
          <a:noFill/>
        </p:spPr>
        <p:txBody>
          <a:bodyPr wrap="square" rtlCol="0">
            <a:spAutoFit/>
          </a:bodyPr>
          <a:lstStyle/>
          <a:p>
            <a:r>
              <a:rPr lang="en-US" dirty="0" smtClean="0"/>
              <a:t>King John’s Castle </a:t>
            </a:r>
            <a:endParaRPr lang="en-US" dirty="0"/>
          </a:p>
        </p:txBody>
      </p:sp>
    </p:spTree>
    <p:extLst>
      <p:ext uri="{BB962C8B-B14F-4D97-AF65-F5344CB8AC3E}">
        <p14:creationId xmlns:p14="http://schemas.microsoft.com/office/powerpoint/2010/main" val="374658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29624" y="0"/>
            <a:ext cx="9123901" cy="4324349"/>
          </a:xfrm>
          <a:prstGeom prst="rect">
            <a:avLst/>
          </a:prstGeom>
        </p:spPr>
      </p:pic>
      <p:sp>
        <p:nvSpPr>
          <p:cNvPr id="5" name="Rectangle 4"/>
          <p:cNvSpPr/>
          <p:nvPr/>
        </p:nvSpPr>
        <p:spPr>
          <a:xfrm>
            <a:off x="2057400" y="4400550"/>
            <a:ext cx="4380751" cy="400110"/>
          </a:xfrm>
          <a:prstGeom prst="rect">
            <a:avLst/>
          </a:prstGeom>
        </p:spPr>
        <p:txBody>
          <a:bodyPr wrap="none">
            <a:spAutoFit/>
          </a:bodyPr>
          <a:lstStyle/>
          <a:p>
            <a:r>
              <a:rPr lang="en-US" sz="2000" dirty="0"/>
              <a:t>King John's Castle on the River Shannon.</a:t>
            </a:r>
          </a:p>
        </p:txBody>
      </p:sp>
    </p:spTree>
    <p:extLst>
      <p:ext uri="{BB962C8B-B14F-4D97-AF65-F5344CB8AC3E}">
        <p14:creationId xmlns:p14="http://schemas.microsoft.com/office/powerpoint/2010/main" val="2741846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0" y="666751"/>
            <a:ext cx="9144000" cy="3429000"/>
          </a:xfrm>
          <a:prstGeom prst="rect">
            <a:avLst/>
          </a:prstGeom>
        </p:spPr>
      </p:pic>
      <p:sp>
        <p:nvSpPr>
          <p:cNvPr id="5" name="Rectangle 4"/>
          <p:cNvSpPr/>
          <p:nvPr/>
        </p:nvSpPr>
        <p:spPr>
          <a:xfrm>
            <a:off x="914400" y="4067176"/>
            <a:ext cx="6553200" cy="400110"/>
          </a:xfrm>
          <a:prstGeom prst="rect">
            <a:avLst/>
          </a:prstGeom>
        </p:spPr>
        <p:txBody>
          <a:bodyPr wrap="square">
            <a:spAutoFit/>
          </a:bodyPr>
          <a:lstStyle/>
          <a:p>
            <a:r>
              <a:rPr lang="en-US" sz="2000" dirty="0"/>
              <a:t>Limerick on the River Shannon as viewed from Bishop's Quay.</a:t>
            </a:r>
          </a:p>
        </p:txBody>
      </p:sp>
    </p:spTree>
    <p:extLst>
      <p:ext uri="{BB962C8B-B14F-4D97-AF65-F5344CB8AC3E}">
        <p14:creationId xmlns:p14="http://schemas.microsoft.com/office/powerpoint/2010/main" val="71736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819275" y="-28576"/>
            <a:ext cx="6896100" cy="5172075"/>
          </a:xfrm>
          <a:prstGeom prst="rect">
            <a:avLst/>
          </a:prstGeom>
        </p:spPr>
      </p:pic>
    </p:spTree>
    <p:extLst>
      <p:ext uri="{BB962C8B-B14F-4D97-AF65-F5344CB8AC3E}">
        <p14:creationId xmlns:p14="http://schemas.microsoft.com/office/powerpoint/2010/main" val="29694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2400" y="438150"/>
            <a:ext cx="8686800" cy="3785652"/>
          </a:xfrm>
          <a:prstGeom prst="rect">
            <a:avLst/>
          </a:prstGeom>
        </p:spPr>
        <p:txBody>
          <a:bodyPr wrap="square">
            <a:spAutoFit/>
          </a:bodyPr>
          <a:lstStyle/>
          <a:p>
            <a:r>
              <a:rPr lang="en-US" sz="2400" dirty="0"/>
              <a:t>Limerick </a:t>
            </a:r>
            <a:r>
              <a:rPr lang="en-US" sz="2400" dirty="0" smtClean="0"/>
              <a:t>is </a:t>
            </a:r>
            <a:r>
              <a:rPr lang="en-US" sz="2400" dirty="0"/>
              <a:t>a city in county Limerick, Ireland. It is located in the Mid-West Region and is also part of the province of Munster. Limerick City and County Council is the local authority for the city. The city lies on the River Shannon, with the historic core of the city located on King's Island, which is bounded by the Shannon and the Abbey River. Limerick is also located at the head of the Shannon Estuary where the river widens before it flows into the Atlantic Ocean. With a population of 95,854 (2011 census), Limerick is the third most populous urban area in the state, and the fourth most populous city on the island of Ireland.</a:t>
            </a:r>
          </a:p>
        </p:txBody>
      </p:sp>
    </p:spTree>
    <p:extLst>
      <p:ext uri="{BB962C8B-B14F-4D97-AF65-F5344CB8AC3E}">
        <p14:creationId xmlns:p14="http://schemas.microsoft.com/office/powerpoint/2010/main" val="331968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0"/>
            <a:ext cx="3857625" cy="5143500"/>
          </a:xfrm>
          <a:prstGeom prst="rect">
            <a:avLst/>
          </a:prstGeom>
        </p:spPr>
      </p:pic>
      <p:sp>
        <p:nvSpPr>
          <p:cNvPr id="5" name="Rectangle 4"/>
          <p:cNvSpPr/>
          <p:nvPr/>
        </p:nvSpPr>
        <p:spPr>
          <a:xfrm>
            <a:off x="5715000" y="1276350"/>
            <a:ext cx="3555258" cy="707886"/>
          </a:xfrm>
          <a:prstGeom prst="rect">
            <a:avLst/>
          </a:prstGeom>
        </p:spPr>
        <p:txBody>
          <a:bodyPr wrap="square">
            <a:spAutoFit/>
          </a:bodyPr>
          <a:lstStyle/>
          <a:p>
            <a:r>
              <a:rPr lang="en-US" sz="2000" dirty="0"/>
              <a:t>Riverpoint, Limerick's tallest building.</a:t>
            </a:r>
          </a:p>
        </p:txBody>
      </p:sp>
    </p:spTree>
    <p:extLst>
      <p:ext uri="{BB962C8B-B14F-4D97-AF65-F5344CB8AC3E}">
        <p14:creationId xmlns:p14="http://schemas.microsoft.com/office/powerpoint/2010/main" val="3620243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19050"/>
            <a:ext cx="6832599" cy="5124449"/>
          </a:xfrm>
          <a:prstGeom prst="rect">
            <a:avLst/>
          </a:prstGeom>
        </p:spPr>
      </p:pic>
    </p:spTree>
    <p:extLst>
      <p:ext uri="{BB962C8B-B14F-4D97-AF65-F5344CB8AC3E}">
        <p14:creationId xmlns:p14="http://schemas.microsoft.com/office/powerpoint/2010/main" val="1420708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026062" y="19050"/>
            <a:ext cx="8117938" cy="5124449"/>
          </a:xfrm>
          <a:prstGeom prst="rect">
            <a:avLst/>
          </a:prstGeom>
        </p:spPr>
      </p:pic>
    </p:spTree>
    <p:extLst>
      <p:ext uri="{BB962C8B-B14F-4D97-AF65-F5344CB8AC3E}">
        <p14:creationId xmlns:p14="http://schemas.microsoft.com/office/powerpoint/2010/main" val="277030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676400" y="0"/>
            <a:ext cx="6857999" cy="5143499"/>
          </a:xfrm>
          <a:prstGeom prst="rect">
            <a:avLst/>
          </a:prstGeom>
        </p:spPr>
      </p:pic>
      <p:sp>
        <p:nvSpPr>
          <p:cNvPr id="5" name="Rectangle 4"/>
          <p:cNvSpPr/>
          <p:nvPr/>
        </p:nvSpPr>
        <p:spPr>
          <a:xfrm>
            <a:off x="0" y="1733550"/>
            <a:ext cx="1676400" cy="1200329"/>
          </a:xfrm>
          <a:prstGeom prst="rect">
            <a:avLst/>
          </a:prstGeom>
        </p:spPr>
        <p:txBody>
          <a:bodyPr wrap="square">
            <a:spAutoFit/>
          </a:bodyPr>
          <a:lstStyle/>
          <a:p>
            <a:r>
              <a:rPr lang="en-US" dirty="0"/>
              <a:t>Thomond Park is the home grounds of Munster Rugby</a:t>
            </a:r>
          </a:p>
        </p:txBody>
      </p:sp>
    </p:spTree>
    <p:extLst>
      <p:ext uri="{BB962C8B-B14F-4D97-AF65-F5344CB8AC3E}">
        <p14:creationId xmlns:p14="http://schemas.microsoft.com/office/powerpoint/2010/main" val="2180642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0"/>
            <a:ext cx="7218945" cy="5143499"/>
          </a:xfrm>
          <a:prstGeom prst="rect">
            <a:avLst/>
          </a:prstGeom>
        </p:spPr>
      </p:pic>
      <p:sp>
        <p:nvSpPr>
          <p:cNvPr id="5" name="Rectangle 4"/>
          <p:cNvSpPr/>
          <p:nvPr/>
        </p:nvSpPr>
        <p:spPr>
          <a:xfrm>
            <a:off x="0" y="1352550"/>
            <a:ext cx="1752599" cy="1200329"/>
          </a:xfrm>
          <a:prstGeom prst="rect">
            <a:avLst/>
          </a:prstGeom>
        </p:spPr>
        <p:txBody>
          <a:bodyPr wrap="square">
            <a:spAutoFit/>
          </a:bodyPr>
          <a:lstStyle/>
          <a:p>
            <a:r>
              <a:rPr lang="en-US" dirty="0"/>
              <a:t>Munster fans in Limerick during the 2006 Heineken Cup.</a:t>
            </a:r>
          </a:p>
        </p:txBody>
      </p:sp>
    </p:spTree>
    <p:extLst>
      <p:ext uri="{BB962C8B-B14F-4D97-AF65-F5344CB8AC3E}">
        <p14:creationId xmlns:p14="http://schemas.microsoft.com/office/powerpoint/2010/main" val="23280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28576"/>
            <a:ext cx="7428473" cy="5172075"/>
          </a:xfrm>
          <a:prstGeom prst="rect">
            <a:avLst/>
          </a:prstGeom>
        </p:spPr>
      </p:pic>
    </p:spTree>
    <p:extLst>
      <p:ext uri="{BB962C8B-B14F-4D97-AF65-F5344CB8AC3E}">
        <p14:creationId xmlns:p14="http://schemas.microsoft.com/office/powerpoint/2010/main" val="290361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800224" y="9526"/>
            <a:ext cx="6845299" cy="5133974"/>
          </a:xfrm>
          <a:prstGeom prst="rect">
            <a:avLst/>
          </a:prstGeom>
        </p:spPr>
      </p:pic>
    </p:spTree>
    <p:extLst>
      <p:ext uri="{BB962C8B-B14F-4D97-AF65-F5344CB8AC3E}">
        <p14:creationId xmlns:p14="http://schemas.microsoft.com/office/powerpoint/2010/main" val="218857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838325" y="0"/>
            <a:ext cx="6583680" cy="5143500"/>
          </a:xfrm>
          <a:prstGeom prst="rect">
            <a:avLst/>
          </a:prstGeom>
        </p:spPr>
      </p:pic>
    </p:spTree>
    <p:extLst>
      <p:ext uri="{BB962C8B-B14F-4D97-AF65-F5344CB8AC3E}">
        <p14:creationId xmlns:p14="http://schemas.microsoft.com/office/powerpoint/2010/main" val="296560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28576"/>
            <a:ext cx="6116500" cy="5114924"/>
          </a:xfrm>
          <a:prstGeom prst="rect">
            <a:avLst/>
          </a:prstGeom>
        </p:spPr>
      </p:pic>
    </p:spTree>
    <p:extLst>
      <p:ext uri="{BB962C8B-B14F-4D97-AF65-F5344CB8AC3E}">
        <p14:creationId xmlns:p14="http://schemas.microsoft.com/office/powerpoint/2010/main" val="2869050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790701" y="9526"/>
            <a:ext cx="6857999" cy="5143499"/>
          </a:xfrm>
          <a:prstGeom prst="rect">
            <a:avLst/>
          </a:prstGeom>
        </p:spPr>
      </p:pic>
    </p:spTree>
    <p:extLst>
      <p:ext uri="{BB962C8B-B14F-4D97-AF65-F5344CB8AC3E}">
        <p14:creationId xmlns:p14="http://schemas.microsoft.com/office/powerpoint/2010/main" val="33147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306286" y="0"/>
            <a:ext cx="7837714" cy="5143500"/>
          </a:xfrm>
          <a:prstGeom prst="rect">
            <a:avLst/>
          </a:prstGeom>
        </p:spPr>
      </p:pic>
    </p:spTree>
    <p:extLst>
      <p:ext uri="{BB962C8B-B14F-4D97-AF65-F5344CB8AC3E}">
        <p14:creationId xmlns:p14="http://schemas.microsoft.com/office/powerpoint/2010/main" val="4125494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9-117_Corporate_Business_Green_Powerpoint_Template [Read-Only]" id="{C21401F6-4C75-4E8A-B4AC-4CE95EBE72E9}" vid="{EE2C20D7-1343-4671-99BD-C41BB8806249}"/>
    </a:ext>
  </a:extLst>
</a:theme>
</file>

<file path=docProps/app.xml><?xml version="1.0" encoding="utf-8"?>
<Properties xmlns="http://schemas.openxmlformats.org/officeDocument/2006/extended-properties" xmlns:vt="http://schemas.openxmlformats.org/officeDocument/2006/docPropsVTypes">
  <Template>16-9-117_Corporate_Business_Green_Powerpoint_Template</Template>
  <TotalTime>72</TotalTime>
  <Words>263</Words>
  <Application>Microsoft Office PowerPoint</Application>
  <PresentationFormat>On-screen Show (16:9)</PresentationFormat>
  <Paragraphs>17</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Limerick,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Limerick, Ireland</dc:title>
  <dc:creator>Joseph Naumann</dc:creator>
  <cp:lastModifiedBy>Joseph Naumann</cp:lastModifiedBy>
  <cp:revision>6</cp:revision>
  <dcterms:created xsi:type="dcterms:W3CDTF">2017-01-24T06:51:22Z</dcterms:created>
  <dcterms:modified xsi:type="dcterms:W3CDTF">2017-01-24T08:03:55Z</dcterms:modified>
</cp:coreProperties>
</file>