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932" r:id="rId1"/>
  </p:sldMasterIdLst>
  <p:notesMasterIdLst>
    <p:notesMasterId r:id="rId49"/>
  </p:notesMasterIdLst>
  <p:sldIdLst>
    <p:sldId id="256" r:id="rId2"/>
    <p:sldId id="257" r:id="rId3"/>
    <p:sldId id="282" r:id="rId4"/>
    <p:sldId id="258" r:id="rId5"/>
    <p:sldId id="259" r:id="rId6"/>
    <p:sldId id="260" r:id="rId7"/>
    <p:sldId id="261" r:id="rId8"/>
    <p:sldId id="262" r:id="rId9"/>
    <p:sldId id="263" r:id="rId10"/>
    <p:sldId id="270" r:id="rId11"/>
    <p:sldId id="271" r:id="rId12"/>
    <p:sldId id="266" r:id="rId13"/>
    <p:sldId id="265" r:id="rId14"/>
    <p:sldId id="267" r:id="rId15"/>
    <p:sldId id="268" r:id="rId16"/>
    <p:sldId id="269" r:id="rId17"/>
    <p:sldId id="274" r:id="rId18"/>
    <p:sldId id="275" r:id="rId19"/>
    <p:sldId id="292" r:id="rId20"/>
    <p:sldId id="291" r:id="rId21"/>
    <p:sldId id="276" r:id="rId22"/>
    <p:sldId id="277" r:id="rId23"/>
    <p:sldId id="278" r:id="rId24"/>
    <p:sldId id="279" r:id="rId25"/>
    <p:sldId id="281" r:id="rId26"/>
    <p:sldId id="293" r:id="rId27"/>
    <p:sldId id="294" r:id="rId28"/>
    <p:sldId id="295" r:id="rId29"/>
    <p:sldId id="297" r:id="rId30"/>
    <p:sldId id="298" r:id="rId31"/>
    <p:sldId id="296" r:id="rId32"/>
    <p:sldId id="284" r:id="rId33"/>
    <p:sldId id="300" r:id="rId34"/>
    <p:sldId id="301" r:id="rId35"/>
    <p:sldId id="264" r:id="rId36"/>
    <p:sldId id="299" r:id="rId37"/>
    <p:sldId id="272" r:id="rId38"/>
    <p:sldId id="273" r:id="rId39"/>
    <p:sldId id="280" r:id="rId40"/>
    <p:sldId id="283" r:id="rId41"/>
    <p:sldId id="285" r:id="rId42"/>
    <p:sldId id="286" r:id="rId43"/>
    <p:sldId id="287" r:id="rId44"/>
    <p:sldId id="288" r:id="rId45"/>
    <p:sldId id="289" r:id="rId46"/>
    <p:sldId id="290" r:id="rId47"/>
    <p:sldId id="302" r:id="rId48"/>
  </p:sldIdLst>
  <p:sldSz cx="12192000" cy="6858000"/>
  <p:notesSz cx="6858000" cy="9144000"/>
  <p:custDataLst>
    <p:tags r:id="rId50"/>
  </p:custDataLst>
  <p:defaultText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2" autoAdjust="0"/>
    <p:restoredTop sz="94660"/>
  </p:normalViewPr>
  <p:slideViewPr>
    <p:cSldViewPr>
      <p:cViewPr varScale="1">
        <p:scale>
          <a:sx n="75" d="100"/>
          <a:sy n="75" d="100"/>
        </p:scale>
        <p:origin x="78" y="3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2103BAD-AB4C-4AC3-A9CA-28939E9B6A11}" type="datetimeFigureOut">
              <a:rPr lang="en-US" smtClean="0"/>
              <a:pPr/>
              <a:t>2/12/2017</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smtClean="0"/>
              <a:t>Click to edit Master text styles</a:t>
            </a:r>
          </a:p>
          <a:p>
            <a:pPr lvl="1"/>
            <a:r>
              <a:rPr smtClean="0"/>
              <a:t>Second level</a:t>
            </a:r>
          </a:p>
          <a:p>
            <a:pPr lvl="2"/>
            <a:r>
              <a:rPr smtClean="0"/>
              <a:t>Third level</a:t>
            </a:r>
          </a:p>
          <a:p>
            <a:pPr lvl="3"/>
            <a:r>
              <a:rPr smtClean="0"/>
              <a:t>Fourth level</a:t>
            </a:r>
          </a:p>
          <a:p>
            <a:pPr lvl="4"/>
            <a:r>
              <a:rPr smtClean="0"/>
              <a:t>Fifth level</a:t>
            </a:r>
            <a:endParaRP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83667-E761-4691-B6CD-D74E6B9DEED7}" type="slidenum">
              <a:rPr smtClean="0"/>
              <a:pPr/>
              <a:t>‹#›</a:t>
            </a:fld>
            <a:endParaRPr/>
          </a:p>
        </p:txBody>
      </p:sp>
    </p:spTree>
    <p:extLst>
      <p:ext uri="{BB962C8B-B14F-4D97-AF65-F5344CB8AC3E}">
        <p14:creationId xmlns:p14="http://schemas.microsoft.com/office/powerpoint/2010/main" val="1358133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nchor="b"/>
          <a:lstStyle/>
          <a:p>
            <a:r>
              <a:rPr lang="en-US" smtClean="0"/>
              <a:t>Click to edit Master title style</a:t>
            </a:r>
            <a:endParaRPr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B968F7-0571-463E-92B3-CC8D6D3883C7}" type="datetimeFigureOut">
              <a:rPr lang="en-US" smtClean="0"/>
              <a:pPr/>
              <a:t>2/12/2017</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AB968F7-0571-463E-92B3-CC8D6D3883C7}" type="datetimeFigureOut">
              <a:rPr lang="en-US" smtClean="0"/>
              <a:pPr/>
              <a:t>2/12/2017</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AB968F7-0571-463E-92B3-CC8D6D3883C7}" type="datetimeFigureOut">
              <a:rPr lang="en-US" smtClean="0"/>
              <a:pPr/>
              <a:t>2/12/2017</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B968F7-0571-463E-92B3-CC8D6D3883C7}" type="datetimeFigureOut">
              <a:rPr lang="en-US" smtClean="0"/>
              <a:pPr/>
              <a:t>2/12/2017</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B968F7-0571-463E-92B3-CC8D6D3883C7}" type="datetimeFigureOut">
              <a:rPr lang="en-US" smtClean="0"/>
              <a:pPr/>
              <a:t>2/12/2017</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4886A84-1D9B-440A-9F7C-51AFB1969C44}" type="slidenum">
              <a:rPr smtClean="0"/>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blipFill dpi="0" rotWithShape="1">
            <a:blip r:embed="rId13" cstate="print">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968F7-0571-463E-92B3-CC8D6D3883C7}" type="datetimeFigureOut">
              <a:rPr lang="en-US" smtClean="0"/>
              <a:pPr/>
              <a:t>2/12/2017</a:t>
            </a:fld>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86A84-1D9B-440A-9F7C-51AFB1969C44}" type="slidenum">
              <a:rPr smtClean="0"/>
              <a:pPr/>
              <a:t>‹#›</a:t>
            </a:fld>
            <a:endParaRPr/>
          </a:p>
        </p:txBody>
      </p:sp>
    </p:spTree>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b="1" dirty="0">
                <a:latin typeface="Brush Script Std" panose="03060802040607070404" pitchFamily="66" charset="0"/>
              </a:rPr>
              <a:t>Kyoto, Japan!</a:t>
            </a:r>
            <a:endParaRPr lang="en-US" sz="8000" b="1" dirty="0">
              <a:latin typeface="Brush Script Std" panose="03060802040607070404" pitchFamily="66" charset="0"/>
            </a:endParaRP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350485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31067" y="-12700"/>
            <a:ext cx="9160933" cy="6870700"/>
          </a:xfrm>
          <a:prstGeom prst="rect">
            <a:avLst/>
          </a:prstGeom>
        </p:spPr>
      </p:pic>
    </p:spTree>
    <p:extLst>
      <p:ext uri="{BB962C8B-B14F-4D97-AF65-F5344CB8AC3E}">
        <p14:creationId xmlns:p14="http://schemas.microsoft.com/office/powerpoint/2010/main" val="371733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5400"/>
            <a:ext cx="9110133" cy="6832600"/>
          </a:xfrm>
          <a:prstGeom prst="rect">
            <a:avLst/>
          </a:prstGeom>
        </p:spPr>
      </p:pic>
    </p:spTree>
    <p:extLst>
      <p:ext uri="{BB962C8B-B14F-4D97-AF65-F5344CB8AC3E}">
        <p14:creationId xmlns:p14="http://schemas.microsoft.com/office/powerpoint/2010/main" val="374093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5884" y="25400"/>
            <a:ext cx="9110133" cy="6832600"/>
          </a:xfrm>
          <a:prstGeom prst="rect">
            <a:avLst/>
          </a:prstGeom>
        </p:spPr>
      </p:pic>
    </p:spTree>
    <p:extLst>
      <p:ext uri="{BB962C8B-B14F-4D97-AF65-F5344CB8AC3E}">
        <p14:creationId xmlns:p14="http://schemas.microsoft.com/office/powerpoint/2010/main" val="2912416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5400"/>
            <a:ext cx="9110133" cy="6832600"/>
          </a:xfrm>
          <a:prstGeom prst="rect">
            <a:avLst/>
          </a:prstGeom>
        </p:spPr>
      </p:pic>
    </p:spTree>
    <p:extLst>
      <p:ext uri="{BB962C8B-B14F-4D97-AF65-F5344CB8AC3E}">
        <p14:creationId xmlns:p14="http://schemas.microsoft.com/office/powerpoint/2010/main" val="1339348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0"/>
            <a:ext cx="9128785" cy="6858000"/>
          </a:xfrm>
          <a:prstGeom prst="rect">
            <a:avLst/>
          </a:prstGeom>
        </p:spPr>
      </p:pic>
    </p:spTree>
    <p:extLst>
      <p:ext uri="{BB962C8B-B14F-4D97-AF65-F5344CB8AC3E}">
        <p14:creationId xmlns:p14="http://schemas.microsoft.com/office/powerpoint/2010/main" val="3217003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987538" y="0"/>
            <a:ext cx="10179062" cy="6781800"/>
          </a:xfrm>
          <a:prstGeom prst="rect">
            <a:avLst/>
          </a:prstGeom>
        </p:spPr>
      </p:pic>
    </p:spTree>
    <p:extLst>
      <p:ext uri="{BB962C8B-B14F-4D97-AF65-F5344CB8AC3E}">
        <p14:creationId xmlns:p14="http://schemas.microsoft.com/office/powerpoint/2010/main" val="11021830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143999" cy="6858000"/>
          </a:xfrm>
          <a:prstGeom prst="rect">
            <a:avLst/>
          </a:prstGeom>
        </p:spPr>
      </p:pic>
    </p:spTree>
    <p:extLst>
      <p:ext uri="{BB962C8B-B14F-4D97-AF65-F5344CB8AC3E}">
        <p14:creationId xmlns:p14="http://schemas.microsoft.com/office/powerpoint/2010/main" val="1824946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8990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400" y="25400"/>
            <a:ext cx="9110133" cy="6832600"/>
          </a:xfrm>
          <a:prstGeom prst="rect">
            <a:avLst/>
          </a:prstGeom>
        </p:spPr>
      </p:pic>
    </p:spTree>
    <p:extLst>
      <p:ext uri="{BB962C8B-B14F-4D97-AF65-F5344CB8AC3E}">
        <p14:creationId xmlns:p14="http://schemas.microsoft.com/office/powerpoint/2010/main" val="4204110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err="1"/>
              <a:t>Tō-ji</a:t>
            </a:r>
            <a:endParaRPr lang="en-US" dirty="0"/>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2513424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9182" y="0"/>
            <a:ext cx="3062818" cy="6781800"/>
          </a:xfrm>
        </p:spPr>
        <p:txBody>
          <a:bodyPr>
            <a:normAutofit/>
          </a:bodyPr>
          <a:lstStyle/>
          <a:p>
            <a:r>
              <a:rPr lang="en-US" sz="3600" dirty="0"/>
              <a:t>Kyoto  is a city located in the central part of the island of Honshu, Japan. Formerly, the Imperial capital of Japan, it is now the capital of Kyoto Prefecture.</a:t>
            </a:r>
            <a:endParaRPr lang="en-US" sz="3600" dirty="0"/>
          </a:p>
        </p:txBody>
      </p:sp>
      <p:pic>
        <p:nvPicPr>
          <p:cNvPr id="4" name="Content Placeholder 3"/>
          <p:cNvPicPr>
            <a:picLocks noGrp="1" noChangeAspect="1"/>
          </p:cNvPicPr>
          <p:nvPr>
            <p:ph idx="1"/>
          </p:nvPr>
        </p:nvPicPr>
        <p:blipFill>
          <a:blip r:embed="rId2"/>
          <a:stretch>
            <a:fillRect/>
          </a:stretch>
        </p:blipFill>
        <p:spPr>
          <a:xfrm>
            <a:off x="-14817" y="0"/>
            <a:ext cx="9143999" cy="6858000"/>
          </a:xfrm>
          <a:prstGeom prst="rect">
            <a:avLst/>
          </a:prstGeom>
        </p:spPr>
      </p:pic>
    </p:spTree>
    <p:extLst>
      <p:ext uri="{BB962C8B-B14F-4D97-AF65-F5344CB8AC3E}">
        <p14:creationId xmlns:p14="http://schemas.microsoft.com/office/powerpoint/2010/main" val="2689886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6200"/>
            <a:ext cx="9245599" cy="6934200"/>
          </a:xfrm>
          <a:prstGeom prst="rect">
            <a:avLst/>
          </a:prstGeom>
        </p:spPr>
      </p:pic>
      <p:sp>
        <p:nvSpPr>
          <p:cNvPr id="5" name="Rectangle 4"/>
          <p:cNvSpPr/>
          <p:nvPr/>
        </p:nvSpPr>
        <p:spPr>
          <a:xfrm>
            <a:off x="9245599" y="2743200"/>
            <a:ext cx="2915926" cy="523220"/>
          </a:xfrm>
          <a:prstGeom prst="rect">
            <a:avLst/>
          </a:prstGeom>
        </p:spPr>
        <p:txBody>
          <a:bodyPr wrap="none">
            <a:spAutoFit/>
          </a:bodyPr>
          <a:lstStyle/>
          <a:p>
            <a:r>
              <a:rPr lang="en-US" sz="2800" dirty="0" err="1"/>
              <a:t>Shimogamo</a:t>
            </a:r>
            <a:r>
              <a:rPr lang="en-US" sz="2800" dirty="0"/>
              <a:t> Shrine</a:t>
            </a:r>
          </a:p>
        </p:txBody>
      </p:sp>
    </p:spTree>
    <p:extLst>
      <p:ext uri="{BB962C8B-B14F-4D97-AF65-F5344CB8AC3E}">
        <p14:creationId xmlns:p14="http://schemas.microsoft.com/office/powerpoint/2010/main" val="10332104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66805" y="-12700"/>
            <a:ext cx="10312495" cy="6870700"/>
          </a:xfrm>
          <a:prstGeom prst="rect">
            <a:avLst/>
          </a:prstGeom>
        </p:spPr>
      </p:pic>
    </p:spTree>
    <p:extLst>
      <p:ext uri="{BB962C8B-B14F-4D97-AF65-F5344CB8AC3E}">
        <p14:creationId xmlns:p14="http://schemas.microsoft.com/office/powerpoint/2010/main" val="28818035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12700"/>
            <a:ext cx="9160933" cy="6870700"/>
          </a:xfrm>
          <a:prstGeom prst="rect">
            <a:avLst/>
          </a:prstGeom>
        </p:spPr>
      </p:pic>
    </p:spTree>
    <p:extLst>
      <p:ext uri="{BB962C8B-B14F-4D97-AF65-F5344CB8AC3E}">
        <p14:creationId xmlns:p14="http://schemas.microsoft.com/office/powerpoint/2010/main" val="2127547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048001" y="0"/>
            <a:ext cx="9143999" cy="6858000"/>
          </a:xfrm>
          <a:prstGeom prst="rect">
            <a:avLst/>
          </a:prstGeom>
        </p:spPr>
      </p:pic>
    </p:spTree>
    <p:extLst>
      <p:ext uri="{BB962C8B-B14F-4D97-AF65-F5344CB8AC3E}">
        <p14:creationId xmlns:p14="http://schemas.microsoft.com/office/powerpoint/2010/main" val="11385527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0"/>
            <a:ext cx="9143999" cy="6858000"/>
          </a:xfrm>
          <a:prstGeom prst="rect">
            <a:avLst/>
          </a:prstGeom>
        </p:spPr>
      </p:pic>
    </p:spTree>
    <p:extLst>
      <p:ext uri="{BB962C8B-B14F-4D97-AF65-F5344CB8AC3E}">
        <p14:creationId xmlns:p14="http://schemas.microsoft.com/office/powerpoint/2010/main" val="104130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3060701" y="0"/>
            <a:ext cx="9143999" cy="6858000"/>
          </a:xfrm>
          <a:prstGeom prst="rect">
            <a:avLst/>
          </a:prstGeom>
        </p:spPr>
      </p:pic>
    </p:spTree>
    <p:extLst>
      <p:ext uri="{BB962C8B-B14F-4D97-AF65-F5344CB8AC3E}">
        <p14:creationId xmlns:p14="http://schemas.microsoft.com/office/powerpoint/2010/main" val="3782618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a:t>Saihō-ji</a:t>
            </a:r>
            <a:endParaRPr lang="en-US" dirty="0"/>
          </a:p>
        </p:txBody>
      </p:sp>
      <p:pic>
        <p:nvPicPr>
          <p:cNvPr id="4" name="Content Placeholder 3"/>
          <p:cNvPicPr>
            <a:picLocks noGrp="1" noChangeAspect="1"/>
          </p:cNvPicPr>
          <p:nvPr>
            <p:ph idx="1"/>
          </p:nvPr>
        </p:nvPicPr>
        <p:blipFill>
          <a:blip r:embed="rId2"/>
          <a:stretch>
            <a:fillRect/>
          </a:stretch>
        </p:blipFill>
        <p:spPr>
          <a:xfrm>
            <a:off x="0" y="12700"/>
            <a:ext cx="9127066" cy="6845300"/>
          </a:xfrm>
          <a:prstGeom prst="rect">
            <a:avLst/>
          </a:prstGeom>
        </p:spPr>
      </p:pic>
    </p:spTree>
    <p:extLst>
      <p:ext uri="{BB962C8B-B14F-4D97-AF65-F5344CB8AC3E}">
        <p14:creationId xmlns:p14="http://schemas.microsoft.com/office/powerpoint/2010/main" val="23129373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59753" y="12700"/>
            <a:ext cx="10319547" cy="6845300"/>
          </a:xfrm>
          <a:prstGeom prst="rect">
            <a:avLst/>
          </a:prstGeom>
        </p:spPr>
      </p:pic>
      <p:sp>
        <p:nvSpPr>
          <p:cNvPr id="2" name="Title 1"/>
          <p:cNvSpPr>
            <a:spLocks noGrp="1"/>
          </p:cNvSpPr>
          <p:nvPr>
            <p:ph type="title"/>
          </p:nvPr>
        </p:nvSpPr>
        <p:spPr/>
        <p:txBody>
          <a:bodyPr/>
          <a:lstStyle/>
          <a:p>
            <a:pPr algn="r"/>
            <a:r>
              <a:rPr lang="en-US" dirty="0" err="1"/>
              <a:t>Tenryū-ji</a:t>
            </a:r>
            <a:endParaRPr lang="en-US" dirty="0"/>
          </a:p>
        </p:txBody>
      </p:sp>
    </p:spTree>
    <p:extLst>
      <p:ext uri="{BB962C8B-B14F-4D97-AF65-F5344CB8AC3E}">
        <p14:creationId xmlns:p14="http://schemas.microsoft.com/office/powerpoint/2010/main" val="4741786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4856" y="304800"/>
            <a:ext cx="1967143" cy="5334000"/>
          </a:xfrm>
        </p:spPr>
        <p:txBody>
          <a:bodyPr/>
          <a:lstStyle/>
          <a:p>
            <a:r>
              <a:rPr lang="en-US" dirty="0" smtClean="0"/>
              <a:t>Rock garden</a:t>
            </a:r>
            <a:endParaRPr lang="en-US" dirty="0"/>
          </a:p>
        </p:txBody>
      </p:sp>
      <p:pic>
        <p:nvPicPr>
          <p:cNvPr id="4" name="Content Placeholder 3"/>
          <p:cNvPicPr>
            <a:picLocks noGrp="1" noChangeAspect="1"/>
          </p:cNvPicPr>
          <p:nvPr>
            <p:ph idx="1"/>
          </p:nvPr>
        </p:nvPicPr>
        <p:blipFill>
          <a:blip r:embed="rId2"/>
          <a:stretch>
            <a:fillRect/>
          </a:stretch>
        </p:blipFill>
        <p:spPr>
          <a:xfrm>
            <a:off x="0" y="38100"/>
            <a:ext cx="10224857" cy="6819900"/>
          </a:xfrm>
          <a:prstGeom prst="rect">
            <a:avLst/>
          </a:prstGeom>
        </p:spPr>
      </p:pic>
    </p:spTree>
    <p:extLst>
      <p:ext uri="{BB962C8B-B14F-4D97-AF65-F5344CB8AC3E}">
        <p14:creationId xmlns:p14="http://schemas.microsoft.com/office/powerpoint/2010/main" val="710460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35421" y="0"/>
            <a:ext cx="10281979" cy="6858000"/>
          </a:xfrm>
          <a:prstGeom prst="rect">
            <a:avLst/>
          </a:prstGeom>
        </p:spPr>
      </p:pic>
      <p:sp>
        <p:nvSpPr>
          <p:cNvPr id="2" name="Title 1"/>
          <p:cNvSpPr>
            <a:spLocks noGrp="1"/>
          </p:cNvSpPr>
          <p:nvPr>
            <p:ph type="title"/>
          </p:nvPr>
        </p:nvSpPr>
        <p:spPr/>
        <p:txBody>
          <a:bodyPr/>
          <a:lstStyle/>
          <a:p>
            <a:r>
              <a:rPr lang="en-US" dirty="0" err="1"/>
              <a:t>Ninna-ji</a:t>
            </a:r>
            <a:endParaRPr lang="en-US" dirty="0"/>
          </a:p>
        </p:txBody>
      </p:sp>
    </p:spTree>
    <p:extLst>
      <p:ext uri="{BB962C8B-B14F-4D97-AF65-F5344CB8AC3E}">
        <p14:creationId xmlns:p14="http://schemas.microsoft.com/office/powerpoint/2010/main" val="3798643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11811000" cy="5632311"/>
          </a:xfrm>
          <a:prstGeom prst="rect">
            <a:avLst/>
          </a:prstGeom>
        </p:spPr>
        <p:txBody>
          <a:bodyPr wrap="square">
            <a:spAutoFit/>
          </a:bodyPr>
          <a:lstStyle/>
          <a:p>
            <a:r>
              <a:rPr lang="en-US" sz="2400" dirty="0"/>
              <a:t>There was some consideration by the United States of targeting Kyoto with an atomic bomb at the end of World War II because, as an intellectual center of Japan, it had a population "better able to appreciate the significance of the weapon</a:t>
            </a:r>
            <a:r>
              <a:rPr lang="en-US" sz="2400" dirty="0" smtClean="0"/>
              <a:t>" </a:t>
            </a:r>
            <a:r>
              <a:rPr lang="en-US" sz="2400" dirty="0"/>
              <a:t>In the end, at the insistence of Henry L. Stimson, Secretary of War in the Roosevelt and Truman administrations, the city was removed from the list of targets and replaced by Nagasaki. The city was largely spared from conventional bombing as well, although small-scale air raids did result in casualties.</a:t>
            </a:r>
          </a:p>
          <a:p>
            <a:endParaRPr lang="en-US" sz="2400" dirty="0"/>
          </a:p>
          <a:p>
            <a:r>
              <a:rPr lang="en-US" sz="2400" dirty="0"/>
              <a:t>As a result, the Imperial City (Emeritus) of Kyoto is one of the few Japanese cities that still have an abundance of prewar buildings, such as the traditional townhouses known as </a:t>
            </a:r>
            <a:r>
              <a:rPr lang="en-US" sz="2400" dirty="0" err="1"/>
              <a:t>machiya</a:t>
            </a:r>
            <a:r>
              <a:rPr lang="en-US" sz="2400" dirty="0"/>
              <a:t>. However, modernization is continually breaking down the traditional Kyoto in favor of newer architecture, such as the Kyōto Station complex.</a:t>
            </a:r>
          </a:p>
          <a:p>
            <a:endParaRPr lang="en-US" sz="2400" dirty="0"/>
          </a:p>
          <a:p>
            <a:r>
              <a:rPr lang="en-US" sz="2400" dirty="0"/>
              <a:t>Kyoto became a city designated by government ordinance on September 1, 1956. In 1997, Kyoto hosted the conference that resulted in the protocol on greenhouse gas emissions that bears the city's name.</a:t>
            </a:r>
          </a:p>
        </p:txBody>
      </p:sp>
    </p:spTree>
    <p:extLst>
      <p:ext uri="{BB962C8B-B14F-4D97-AF65-F5344CB8AC3E}">
        <p14:creationId xmlns:p14="http://schemas.microsoft.com/office/powerpoint/2010/main" val="16751970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1582400" cy="1143000"/>
          </a:xfrm>
        </p:spPr>
        <p:txBody>
          <a:bodyPr/>
          <a:lstStyle/>
          <a:p>
            <a:pPr algn="r"/>
            <a:r>
              <a:rPr lang="en-US" dirty="0" err="1"/>
              <a:t>Kōzan-ji</a:t>
            </a:r>
            <a:endParaRPr lang="en-US" dirty="0"/>
          </a:p>
        </p:txBody>
      </p:sp>
      <p:pic>
        <p:nvPicPr>
          <p:cNvPr id="4" name="Content Placeholder 3"/>
          <p:cNvPicPr>
            <a:picLocks noGrp="1" noChangeAspect="1"/>
          </p:cNvPicPr>
          <p:nvPr>
            <p:ph idx="1"/>
          </p:nvPr>
        </p:nvPicPr>
        <p:blipFill>
          <a:blip r:embed="rId2"/>
          <a:stretch>
            <a:fillRect/>
          </a:stretch>
        </p:blipFill>
        <p:spPr>
          <a:xfrm>
            <a:off x="0" y="25400"/>
            <a:ext cx="10273982" cy="6832600"/>
          </a:xfrm>
          <a:prstGeom prst="rect">
            <a:avLst/>
          </a:prstGeom>
        </p:spPr>
      </p:pic>
    </p:spTree>
    <p:extLst>
      <p:ext uri="{BB962C8B-B14F-4D97-AF65-F5344CB8AC3E}">
        <p14:creationId xmlns:p14="http://schemas.microsoft.com/office/powerpoint/2010/main" val="638969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9400" y="274638"/>
            <a:ext cx="4953000" cy="1143000"/>
          </a:xfrm>
        </p:spPr>
        <p:txBody>
          <a:bodyPr/>
          <a:lstStyle/>
          <a:p>
            <a:r>
              <a:rPr lang="en-US" dirty="0" err="1"/>
              <a:t>Ginkaku-ji</a:t>
            </a:r>
            <a:endParaRPr lang="en-US" dirty="0"/>
          </a:p>
        </p:txBody>
      </p:sp>
      <p:pic>
        <p:nvPicPr>
          <p:cNvPr id="4" name="Content Placeholder 3"/>
          <p:cNvPicPr>
            <a:picLocks noGrp="1" noChangeAspect="1"/>
          </p:cNvPicPr>
          <p:nvPr>
            <p:ph idx="1"/>
          </p:nvPr>
        </p:nvPicPr>
        <p:blipFill>
          <a:blip r:embed="rId2"/>
          <a:stretch>
            <a:fillRect/>
          </a:stretch>
        </p:blipFill>
        <p:spPr>
          <a:xfrm>
            <a:off x="2590799" y="38100"/>
            <a:ext cx="5114925" cy="6819900"/>
          </a:xfrm>
          <a:prstGeom prst="rect">
            <a:avLst/>
          </a:prstGeom>
        </p:spPr>
      </p:pic>
    </p:spTree>
    <p:extLst>
      <p:ext uri="{BB962C8B-B14F-4D97-AF65-F5344CB8AC3E}">
        <p14:creationId xmlns:p14="http://schemas.microsoft.com/office/powerpoint/2010/main" val="2614087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1504" y="0"/>
            <a:ext cx="4770495" cy="6858000"/>
          </a:xfrm>
        </p:spPr>
        <p:txBody>
          <a:bodyPr/>
          <a:lstStyle/>
          <a:p>
            <a:r>
              <a:rPr lang="en-US" dirty="0"/>
              <a:t>A monk by the </a:t>
            </a:r>
            <a:r>
              <a:rPr lang="en-US" dirty="0" err="1"/>
              <a:t>Katsura</a:t>
            </a:r>
            <a:r>
              <a:rPr lang="en-US" dirty="0"/>
              <a:t> River in </a:t>
            </a:r>
            <a:r>
              <a:rPr lang="en-US" dirty="0" err="1"/>
              <a:t>Arashiyama</a:t>
            </a:r>
            <a:endParaRPr lang="en-US" dirty="0"/>
          </a:p>
        </p:txBody>
      </p:sp>
      <p:pic>
        <p:nvPicPr>
          <p:cNvPr id="4" name="Content Placeholder 3"/>
          <p:cNvPicPr>
            <a:picLocks noGrp="1" noChangeAspect="1"/>
          </p:cNvPicPr>
          <p:nvPr>
            <p:ph idx="1"/>
          </p:nvPr>
        </p:nvPicPr>
        <p:blipFill>
          <a:blip r:embed="rId2"/>
          <a:stretch>
            <a:fillRect/>
          </a:stretch>
        </p:blipFill>
        <p:spPr>
          <a:xfrm>
            <a:off x="2438400" y="0"/>
            <a:ext cx="4983105" cy="6858000"/>
          </a:xfrm>
          <a:prstGeom prst="rect">
            <a:avLst/>
          </a:prstGeom>
        </p:spPr>
      </p:pic>
    </p:spTree>
    <p:extLst>
      <p:ext uri="{BB962C8B-B14F-4D97-AF65-F5344CB8AC3E}">
        <p14:creationId xmlns:p14="http://schemas.microsoft.com/office/powerpoint/2010/main" val="1443389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a:t>Aoi</a:t>
            </a:r>
            <a:r>
              <a:rPr lang="en-US" dirty="0"/>
              <a:t> </a:t>
            </a:r>
            <a:r>
              <a:rPr lang="en-US" dirty="0" err="1"/>
              <a:t>Matsuri</a:t>
            </a:r>
            <a:endParaRPr lang="en-US" dirty="0"/>
          </a:p>
        </p:txBody>
      </p:sp>
      <p:pic>
        <p:nvPicPr>
          <p:cNvPr id="4" name="Content Placeholder 3"/>
          <p:cNvPicPr>
            <a:picLocks noGrp="1" noChangeAspect="1"/>
          </p:cNvPicPr>
          <p:nvPr>
            <p:ph idx="1"/>
          </p:nvPr>
        </p:nvPicPr>
        <p:blipFill>
          <a:blip r:embed="rId2"/>
          <a:stretch>
            <a:fillRect/>
          </a:stretch>
        </p:blipFill>
        <p:spPr>
          <a:xfrm>
            <a:off x="2743200" y="25400"/>
            <a:ext cx="4355442" cy="6832600"/>
          </a:xfrm>
          <a:prstGeom prst="rect">
            <a:avLst/>
          </a:prstGeom>
        </p:spPr>
      </p:pic>
    </p:spTree>
    <p:extLst>
      <p:ext uri="{BB962C8B-B14F-4D97-AF65-F5344CB8AC3E}">
        <p14:creationId xmlns:p14="http://schemas.microsoft.com/office/powerpoint/2010/main" val="1631107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err="1"/>
              <a:t>Jidai</a:t>
            </a:r>
            <a:r>
              <a:rPr lang="en-US" dirty="0"/>
              <a:t> </a:t>
            </a:r>
            <a:r>
              <a:rPr lang="en-US" dirty="0" err="1"/>
              <a:t>Matsuri</a:t>
            </a:r>
            <a:endParaRPr lang="en-US" dirty="0"/>
          </a:p>
        </p:txBody>
      </p:sp>
      <p:pic>
        <p:nvPicPr>
          <p:cNvPr id="4" name="Content Placeholder 3"/>
          <p:cNvPicPr>
            <a:picLocks noGrp="1" noChangeAspect="1"/>
          </p:cNvPicPr>
          <p:nvPr>
            <p:ph idx="1"/>
          </p:nvPr>
        </p:nvPicPr>
        <p:blipFill>
          <a:blip r:embed="rId2"/>
          <a:stretch>
            <a:fillRect/>
          </a:stretch>
        </p:blipFill>
        <p:spPr>
          <a:xfrm>
            <a:off x="-25400" y="25400"/>
            <a:ext cx="7684110" cy="6832600"/>
          </a:xfrm>
          <a:prstGeom prst="rect">
            <a:avLst/>
          </a:prstGeom>
        </p:spPr>
      </p:pic>
    </p:spTree>
    <p:extLst>
      <p:ext uri="{BB962C8B-B14F-4D97-AF65-F5344CB8AC3E}">
        <p14:creationId xmlns:p14="http://schemas.microsoft.com/office/powerpoint/2010/main" val="1023358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1919" y="0"/>
            <a:ext cx="10312781" cy="6858000"/>
          </a:xfrm>
          <a:prstGeom prst="rect">
            <a:avLst/>
          </a:prstGeom>
        </p:spPr>
      </p:pic>
    </p:spTree>
    <p:extLst>
      <p:ext uri="{BB962C8B-B14F-4D97-AF65-F5344CB8AC3E}">
        <p14:creationId xmlns:p14="http://schemas.microsoft.com/office/powerpoint/2010/main" val="2108221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0"/>
            <a:ext cx="12192001" cy="6858000"/>
          </a:xfrm>
          <a:prstGeom prst="rect">
            <a:avLst/>
          </a:prstGeom>
        </p:spPr>
      </p:pic>
      <p:sp>
        <p:nvSpPr>
          <p:cNvPr id="2" name="Title 1"/>
          <p:cNvSpPr>
            <a:spLocks noGrp="1"/>
          </p:cNvSpPr>
          <p:nvPr>
            <p:ph type="title"/>
          </p:nvPr>
        </p:nvSpPr>
        <p:spPr/>
        <p:txBody>
          <a:bodyPr/>
          <a:lstStyle/>
          <a:p>
            <a:pPr algn="l"/>
            <a:r>
              <a:rPr lang="en-US" dirty="0"/>
              <a:t>Kyoto International Manga Museum</a:t>
            </a:r>
          </a:p>
        </p:txBody>
      </p:sp>
    </p:spTree>
    <p:extLst>
      <p:ext uri="{BB962C8B-B14F-4D97-AF65-F5344CB8AC3E}">
        <p14:creationId xmlns:p14="http://schemas.microsoft.com/office/powerpoint/2010/main" val="42424013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9797142" cy="6858000"/>
          </a:xfrm>
          <a:prstGeom prst="rect">
            <a:avLst/>
          </a:prstGeom>
        </p:spPr>
      </p:pic>
    </p:spTree>
    <p:extLst>
      <p:ext uri="{BB962C8B-B14F-4D97-AF65-F5344CB8AC3E}">
        <p14:creationId xmlns:p14="http://schemas.microsoft.com/office/powerpoint/2010/main" val="967176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98316" y="-25400"/>
            <a:ext cx="10293684" cy="6845300"/>
          </a:xfrm>
          <a:prstGeom prst="rect">
            <a:avLst/>
          </a:prstGeom>
        </p:spPr>
      </p:pic>
    </p:spTree>
    <p:extLst>
      <p:ext uri="{BB962C8B-B14F-4D97-AF65-F5344CB8AC3E}">
        <p14:creationId xmlns:p14="http://schemas.microsoft.com/office/powerpoint/2010/main" val="285706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0293433" cy="6858000"/>
          </a:xfrm>
          <a:prstGeom prst="rect">
            <a:avLst/>
          </a:prstGeom>
        </p:spPr>
      </p:pic>
    </p:spTree>
    <p:extLst>
      <p:ext uri="{BB962C8B-B14F-4D97-AF65-F5344CB8AC3E}">
        <p14:creationId xmlns:p14="http://schemas.microsoft.com/office/powerpoint/2010/main" val="370422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348814" y="38100"/>
            <a:ext cx="9830486" cy="6819900"/>
          </a:xfrm>
          <a:prstGeom prst="rect">
            <a:avLst/>
          </a:prstGeom>
        </p:spPr>
      </p:pic>
    </p:spTree>
    <p:extLst>
      <p:ext uri="{BB962C8B-B14F-4D97-AF65-F5344CB8AC3E}">
        <p14:creationId xmlns:p14="http://schemas.microsoft.com/office/powerpoint/2010/main" val="28633023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84138"/>
            <a:ext cx="2944284" cy="6011862"/>
          </a:xfrm>
        </p:spPr>
        <p:txBody>
          <a:bodyPr/>
          <a:lstStyle/>
          <a:p>
            <a:r>
              <a:rPr lang="en-US" dirty="0"/>
              <a:t>A </a:t>
            </a:r>
            <a:r>
              <a:rPr lang="en-US" dirty="0" err="1"/>
              <a:t>tsukemono</a:t>
            </a:r>
            <a:r>
              <a:rPr lang="en-US" dirty="0"/>
              <a:t> shop on </a:t>
            </a:r>
            <a:r>
              <a:rPr lang="en-US" dirty="0" err="1"/>
              <a:t>Nishiki</a:t>
            </a:r>
            <a:r>
              <a:rPr lang="en-US" dirty="0"/>
              <a:t> Street</a:t>
            </a:r>
          </a:p>
        </p:txBody>
      </p:sp>
      <p:pic>
        <p:nvPicPr>
          <p:cNvPr id="4" name="Content Placeholder 3"/>
          <p:cNvPicPr>
            <a:picLocks noGrp="1" noChangeAspect="1"/>
          </p:cNvPicPr>
          <p:nvPr>
            <p:ph idx="1"/>
          </p:nvPr>
        </p:nvPicPr>
        <p:blipFill>
          <a:blip r:embed="rId2"/>
          <a:stretch>
            <a:fillRect/>
          </a:stretch>
        </p:blipFill>
        <p:spPr>
          <a:xfrm>
            <a:off x="2969684" y="-12700"/>
            <a:ext cx="9160933" cy="6870700"/>
          </a:xfrm>
          <a:prstGeom prst="rect">
            <a:avLst/>
          </a:prstGeom>
        </p:spPr>
      </p:pic>
    </p:spTree>
    <p:extLst>
      <p:ext uri="{BB962C8B-B14F-4D97-AF65-F5344CB8AC3E}">
        <p14:creationId xmlns:p14="http://schemas.microsoft.com/office/powerpoint/2010/main" val="26724443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18598" y="0"/>
            <a:ext cx="3035301" cy="5334000"/>
          </a:xfrm>
        </p:spPr>
        <p:txBody>
          <a:bodyPr>
            <a:normAutofit/>
          </a:bodyPr>
          <a:lstStyle/>
          <a:p>
            <a:r>
              <a:rPr lang="en-US" sz="3600" dirty="0"/>
              <a:t>Tourists on street near </a:t>
            </a:r>
            <a:r>
              <a:rPr lang="en-US" sz="3600" dirty="0" err="1"/>
              <a:t>Kiyomizu-dera</a:t>
            </a:r>
            <a:endParaRPr lang="en-US" sz="3600" dirty="0"/>
          </a:p>
        </p:txBody>
      </p:sp>
      <p:pic>
        <p:nvPicPr>
          <p:cNvPr id="4" name="Content Placeholder 3"/>
          <p:cNvPicPr>
            <a:picLocks noGrp="1" noChangeAspect="1"/>
          </p:cNvPicPr>
          <p:nvPr>
            <p:ph idx="1"/>
          </p:nvPr>
        </p:nvPicPr>
        <p:blipFill>
          <a:blip r:embed="rId2"/>
          <a:stretch>
            <a:fillRect/>
          </a:stretch>
        </p:blipFill>
        <p:spPr>
          <a:xfrm>
            <a:off x="-25400" y="0"/>
            <a:ext cx="9143999" cy="6858000"/>
          </a:xfrm>
          <a:prstGeom prst="rect">
            <a:avLst/>
          </a:prstGeom>
        </p:spPr>
      </p:pic>
    </p:spTree>
    <p:extLst>
      <p:ext uri="{BB962C8B-B14F-4D97-AF65-F5344CB8AC3E}">
        <p14:creationId xmlns:p14="http://schemas.microsoft.com/office/powerpoint/2010/main" val="19863206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885649" y="0"/>
            <a:ext cx="10280952" cy="6858000"/>
          </a:xfrm>
          <a:prstGeom prst="rect">
            <a:avLst/>
          </a:prstGeom>
        </p:spPr>
      </p:pic>
      <p:sp>
        <p:nvSpPr>
          <p:cNvPr id="5" name="Rectangle 4"/>
          <p:cNvSpPr/>
          <p:nvPr/>
        </p:nvSpPr>
        <p:spPr>
          <a:xfrm>
            <a:off x="0" y="2514600"/>
            <a:ext cx="1828800" cy="1384995"/>
          </a:xfrm>
          <a:prstGeom prst="rect">
            <a:avLst/>
          </a:prstGeom>
        </p:spPr>
        <p:txBody>
          <a:bodyPr wrap="square">
            <a:spAutoFit/>
          </a:bodyPr>
          <a:lstStyle/>
          <a:p>
            <a:pPr algn="ctr"/>
            <a:r>
              <a:rPr lang="en-US" sz="2800" dirty="0"/>
              <a:t>Inside Kyoto Station</a:t>
            </a:r>
          </a:p>
        </p:txBody>
      </p:sp>
    </p:spTree>
    <p:extLst>
      <p:ext uri="{BB962C8B-B14F-4D97-AF65-F5344CB8AC3E}">
        <p14:creationId xmlns:p14="http://schemas.microsoft.com/office/powerpoint/2010/main" val="356646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12700"/>
            <a:ext cx="12192000" cy="6858000"/>
          </a:xfrm>
          <a:prstGeom prst="rect">
            <a:avLst/>
          </a:prstGeom>
        </p:spPr>
      </p:pic>
      <p:sp>
        <p:nvSpPr>
          <p:cNvPr id="2" name="Title 1"/>
          <p:cNvSpPr>
            <a:spLocks noGrp="1"/>
          </p:cNvSpPr>
          <p:nvPr>
            <p:ph type="title"/>
          </p:nvPr>
        </p:nvSpPr>
        <p:spPr>
          <a:xfrm>
            <a:off x="381000" y="5689600"/>
            <a:ext cx="10972800" cy="1143000"/>
          </a:xfrm>
        </p:spPr>
        <p:txBody>
          <a:bodyPr/>
          <a:lstStyle/>
          <a:p>
            <a:r>
              <a:rPr lang="en-US" dirty="0">
                <a:solidFill>
                  <a:schemeClr val="bg1"/>
                </a:solidFill>
              </a:rPr>
              <a:t>Kansai Airport express </a:t>
            </a:r>
            <a:r>
              <a:rPr lang="en-US" dirty="0" err="1">
                <a:solidFill>
                  <a:schemeClr val="bg1"/>
                </a:solidFill>
              </a:rPr>
              <a:t>Haruka</a:t>
            </a:r>
            <a:r>
              <a:rPr lang="en-US" dirty="0">
                <a:solidFill>
                  <a:schemeClr val="bg1"/>
                </a:solidFill>
              </a:rPr>
              <a:t> at Kyoto Station</a:t>
            </a:r>
          </a:p>
        </p:txBody>
      </p:sp>
    </p:spTree>
    <p:extLst>
      <p:ext uri="{BB962C8B-B14F-4D97-AF65-F5344CB8AC3E}">
        <p14:creationId xmlns:p14="http://schemas.microsoft.com/office/powerpoint/2010/main" val="4272879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12700"/>
            <a:ext cx="9160933" cy="6870700"/>
          </a:xfrm>
          <a:prstGeom prst="rect">
            <a:avLst/>
          </a:prstGeom>
        </p:spPr>
      </p:pic>
      <p:sp>
        <p:nvSpPr>
          <p:cNvPr id="5" name="Rectangle 4"/>
          <p:cNvSpPr/>
          <p:nvPr/>
        </p:nvSpPr>
        <p:spPr>
          <a:xfrm>
            <a:off x="9148233" y="1730376"/>
            <a:ext cx="3043767" cy="954107"/>
          </a:xfrm>
          <a:prstGeom prst="rect">
            <a:avLst/>
          </a:prstGeom>
        </p:spPr>
        <p:txBody>
          <a:bodyPr wrap="square">
            <a:spAutoFit/>
          </a:bodyPr>
          <a:lstStyle/>
          <a:p>
            <a:r>
              <a:rPr lang="en-US" sz="2800" dirty="0"/>
              <a:t>A typical Kyoto Municipal Bus</a:t>
            </a:r>
          </a:p>
        </p:txBody>
      </p:sp>
    </p:spTree>
    <p:extLst>
      <p:ext uri="{BB962C8B-B14F-4D97-AF65-F5344CB8AC3E}">
        <p14:creationId xmlns:p14="http://schemas.microsoft.com/office/powerpoint/2010/main" val="2635553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89851" y="0"/>
            <a:ext cx="10302149" cy="6858000"/>
          </a:xfrm>
          <a:prstGeom prst="rect">
            <a:avLst/>
          </a:prstGeom>
        </p:spPr>
      </p:pic>
      <p:sp>
        <p:nvSpPr>
          <p:cNvPr id="2" name="Title 1"/>
          <p:cNvSpPr>
            <a:spLocks noGrp="1"/>
          </p:cNvSpPr>
          <p:nvPr>
            <p:ph type="title"/>
          </p:nvPr>
        </p:nvSpPr>
        <p:spPr>
          <a:xfrm>
            <a:off x="1143000" y="5181600"/>
            <a:ext cx="10972800" cy="1143000"/>
          </a:xfrm>
        </p:spPr>
        <p:txBody>
          <a:bodyPr>
            <a:normAutofit/>
          </a:bodyPr>
          <a:lstStyle/>
          <a:p>
            <a:r>
              <a:rPr lang="en-US" sz="3200" dirty="0">
                <a:solidFill>
                  <a:schemeClr val="bg1"/>
                </a:solidFill>
              </a:rPr>
              <a:t>An express service bound for </a:t>
            </a:r>
            <a:r>
              <a:rPr lang="en-US" sz="3200" dirty="0" err="1">
                <a:solidFill>
                  <a:schemeClr val="bg1"/>
                </a:solidFill>
              </a:rPr>
              <a:t>Kokusaikaikan</a:t>
            </a:r>
            <a:r>
              <a:rPr lang="en-US" sz="3200" dirty="0">
                <a:solidFill>
                  <a:schemeClr val="bg1"/>
                </a:solidFill>
              </a:rPr>
              <a:t> Station</a:t>
            </a:r>
          </a:p>
        </p:txBody>
      </p:sp>
    </p:spTree>
    <p:extLst>
      <p:ext uri="{BB962C8B-B14F-4D97-AF65-F5344CB8AC3E}">
        <p14:creationId xmlns:p14="http://schemas.microsoft.com/office/powerpoint/2010/main" val="29901378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0" y="0"/>
            <a:ext cx="10135081" cy="6858000"/>
          </a:xfrm>
          <a:prstGeom prst="rect">
            <a:avLst/>
          </a:prstGeom>
        </p:spPr>
      </p:pic>
      <p:sp>
        <p:nvSpPr>
          <p:cNvPr id="2" name="Title 1"/>
          <p:cNvSpPr>
            <a:spLocks noGrp="1"/>
          </p:cNvSpPr>
          <p:nvPr>
            <p:ph type="title"/>
          </p:nvPr>
        </p:nvSpPr>
        <p:spPr>
          <a:xfrm>
            <a:off x="0" y="5715000"/>
            <a:ext cx="10972800" cy="1143000"/>
          </a:xfrm>
        </p:spPr>
        <p:txBody>
          <a:bodyPr/>
          <a:lstStyle/>
          <a:p>
            <a:r>
              <a:rPr lang="en-US" dirty="0" err="1">
                <a:solidFill>
                  <a:schemeClr val="bg1"/>
                </a:solidFill>
              </a:rPr>
              <a:t>Shinkansen</a:t>
            </a:r>
            <a:r>
              <a:rPr lang="en-US" dirty="0">
                <a:solidFill>
                  <a:schemeClr val="bg1"/>
                </a:solidFill>
              </a:rPr>
              <a:t> at Kyoto Station</a:t>
            </a:r>
          </a:p>
        </p:txBody>
      </p:sp>
    </p:spTree>
    <p:extLst>
      <p:ext uri="{BB962C8B-B14F-4D97-AF65-F5344CB8AC3E}">
        <p14:creationId xmlns:p14="http://schemas.microsoft.com/office/powerpoint/2010/main" val="255585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Truly a treasure house for anyone studying traditional </a:t>
            </a:r>
            <a:r>
              <a:rPr lang="en-US" smtClean="0"/>
              <a:t>Japanese architecture</a:t>
            </a:r>
            <a:endParaRPr lang="en-US"/>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433503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5399" y="0"/>
            <a:ext cx="10332203" cy="6858000"/>
          </a:xfrm>
          <a:prstGeom prst="rect">
            <a:avLst/>
          </a:prstGeom>
        </p:spPr>
      </p:pic>
    </p:spTree>
    <p:extLst>
      <p:ext uri="{BB962C8B-B14F-4D97-AF65-F5344CB8AC3E}">
        <p14:creationId xmlns:p14="http://schemas.microsoft.com/office/powerpoint/2010/main" val="1029148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775307" y="-25400"/>
            <a:ext cx="10429393" cy="6883400"/>
          </a:xfrm>
          <a:prstGeom prst="rect">
            <a:avLst/>
          </a:prstGeom>
        </p:spPr>
      </p:pic>
    </p:spTree>
    <p:extLst>
      <p:ext uri="{BB962C8B-B14F-4D97-AF65-F5344CB8AC3E}">
        <p14:creationId xmlns:p14="http://schemas.microsoft.com/office/powerpoint/2010/main" val="41135079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853" y="0"/>
            <a:ext cx="9251939" cy="6858000"/>
          </a:xfrm>
          <a:prstGeom prst="rect">
            <a:avLst/>
          </a:prstGeom>
        </p:spPr>
      </p:pic>
    </p:spTree>
    <p:extLst>
      <p:ext uri="{BB962C8B-B14F-4D97-AF65-F5344CB8AC3E}">
        <p14:creationId xmlns:p14="http://schemas.microsoft.com/office/powerpoint/2010/main" val="3043490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2456957" y="12700"/>
            <a:ext cx="9709644" cy="6845300"/>
          </a:xfrm>
          <a:prstGeom prst="rect">
            <a:avLst/>
          </a:prstGeom>
        </p:spPr>
      </p:pic>
    </p:spTree>
    <p:extLst>
      <p:ext uri="{BB962C8B-B14F-4D97-AF65-F5344CB8AC3E}">
        <p14:creationId xmlns:p14="http://schemas.microsoft.com/office/powerpoint/2010/main" val="1164153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2700" y="-38100"/>
            <a:ext cx="9194799" cy="6896100"/>
          </a:xfrm>
          <a:prstGeom prst="rect">
            <a:avLst/>
          </a:prstGeom>
        </p:spPr>
      </p:pic>
    </p:spTree>
    <p:extLst>
      <p:ext uri="{BB962C8B-B14F-4D97-AF65-F5344CB8AC3E}">
        <p14:creationId xmlns:p14="http://schemas.microsoft.com/office/powerpoint/2010/main" val="303711596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12"/>
  <p:tag name="MMPROD_UIDATA" val="&lt;database version=&quot;7.0&quot;&gt;&lt;object type=&quot;1&quot; unique_id=&quot;10001&quot;&gt;&lt;object type=&quot;2&quot; unique_id=&quot;10314&quot;&gt;&lt;object type=&quot;3&quot; unique_id=&quot;10315&quot;&gt;&lt;property id=&quot;20148&quot; value=&quot;5&quot;/&gt;&lt;property id=&quot;20300&quot; value=&quot;Slide 1 - &amp;quot;Indezine Test Theme&amp;quot;&quot;/&gt;&lt;property id=&quot;20307&quot; value=&quot;284&quot;/&gt;&lt;/object&gt;&lt;object type=&quot;3&quot; unique_id=&quot;10316&quot;&gt;&lt;property id=&quot;20148&quot; value=&quot;5&quot;/&gt;&lt;property id=&quot;20300&quot; value=&quot;Slide 6 - &amp;quot;Test Theme&amp;quot;&quot;/&gt;&lt;property id=&quot;20307&quot; value=&quot;257&quot;/&gt;&lt;/object&gt;&lt;object type=&quot;3&quot; unique_id=&quot;10317&quot;&gt;&lt;property id=&quot;20148&quot; value=&quot;5&quot;/&gt;&lt;property id=&quot;20300&quot; value=&quot;Slide 7 - &amp;quot;Test Theme&amp;quot;&quot;/&gt;&lt;property id=&quot;20307&quot; value=&quot;256&quot;/&gt;&lt;/object&gt;&lt;object type=&quot;3&quot; unique_id=&quot;10318&quot;&gt;&lt;property id=&quot;20148&quot; value=&quot;5&quot;/&gt;&lt;property id=&quot;20300&quot; value=&quot;Slide 8 - &amp;quot;Test Theme&amp;quot;&quot;/&gt;&lt;property id=&quot;20307&quot; value=&quot;258&quot;/&gt;&lt;/object&gt;&lt;object type=&quot;3&quot; unique_id=&quot;10319&quot;&gt;&lt;property id=&quot;20148&quot; value=&quot;5&quot;/&gt;&lt;property id=&quot;20300&quot; value=&quot;Slide 9 - &amp;quot;Test Theme&amp;quot;&quot;/&gt;&lt;property id=&quot;20307&quot; value=&quot;259&quot;/&gt;&lt;/object&gt;&lt;object type=&quot;3&quot; unique_id=&quot;10320&quot;&gt;&lt;property id=&quot;20148&quot; value=&quot;5&quot;/&gt;&lt;property id=&quot;20300&quot; value=&quot;Slide 10 - &amp;quot;Test Theme&amp;quot;&quot;/&gt;&lt;property id=&quot;20307&quot; value=&quot;260&quot;/&gt;&lt;/object&gt;&lt;object type=&quot;3&quot; unique_id=&quot;10321&quot;&gt;&lt;property id=&quot;20148&quot; value=&quot;5&quot;/&gt;&lt;property id=&quot;20300&quot; value=&quot;Slide 11 - &amp;quot;Test Theme&amp;quot;&quot;/&gt;&lt;property id=&quot;20307&quot; value=&quot;261&quot;/&gt;&lt;/object&gt;&lt;object type=&quot;3&quot; unique_id=&quot;10322&quot;&gt;&lt;property id=&quot;20148&quot; value=&quot;5&quot;/&gt;&lt;property id=&quot;20300&quot; value=&quot;Slide 12 - &amp;quot;Test Theme&amp;quot;&quot;/&gt;&lt;property id=&quot;20307&quot; value=&quot;262&quot;/&gt;&lt;/object&gt;&lt;object type=&quot;3&quot; unique_id=&quot;10323&quot;&gt;&lt;property id=&quot;20148&quot; value=&quot;5&quot;/&gt;&lt;property id=&quot;20300&quot; value=&quot;Slide 13 - &amp;quot;Test Theme&amp;quot;&quot;/&gt;&lt;property id=&quot;20307&quot; value=&quot;263&quot;/&gt;&lt;/object&gt;&lt;object type=&quot;3&quot; unique_id=&quot;10324&quot;&gt;&lt;property id=&quot;20148&quot; value=&quot;5&quot;/&gt;&lt;property id=&quot;20300&quot; value=&quot;Slide 14 - &amp;quot;Test Theme&amp;quot;&quot;/&gt;&lt;property id=&quot;20307&quot; value=&quot;264&quot;/&gt;&lt;/object&gt;&lt;object type=&quot;3&quot; unique_id=&quot;10325&quot;&gt;&lt;property id=&quot;20148&quot; value=&quot;5&quot;/&gt;&lt;property id=&quot;20300&quot; value=&quot;Slide 15 - &amp;quot;Test Theme&amp;quot;&quot;/&gt;&lt;property id=&quot;20307&quot; value=&quot;265&quot;/&gt;&lt;/object&gt;&lt;object type=&quot;3&quot; unique_id=&quot;10326&quot;&gt;&lt;property id=&quot;20148&quot; value=&quot;5&quot;/&gt;&lt;property id=&quot;20300&quot; value=&quot;Slide 16 - &amp;quot;Test Theme&amp;quot;&quot;/&gt;&lt;property id=&quot;20307&quot; value=&quot;266&quot;/&gt;&lt;/object&gt;&lt;object type=&quot;3&quot; unique_id=&quot;10327&quot;&gt;&lt;property id=&quot;20148&quot; value=&quot;5&quot;/&gt;&lt;property id=&quot;20300&quot; value=&quot;Slide 17 - &amp;quot;Test Theme&amp;quot;&quot;/&gt;&lt;property id=&quot;20307&quot; value=&quot;283&quot;/&gt;&lt;/object&gt;&lt;object type=&quot;3&quot; unique_id=&quot;10328&quot;&gt;&lt;property id=&quot;20148&quot; value=&quot;5&quot;/&gt;&lt;property id=&quot;20300&quot; value=&quot;Slide 18 - &amp;quot;Test Theme&amp;quot;&quot;/&gt;&lt;property id=&quot;20307&quot; value=&quot;267&quot;/&gt;&lt;/object&gt;&lt;object type=&quot;3&quot; unique_id=&quot;10329&quot;&gt;&lt;property id=&quot;20148&quot; value=&quot;5&quot;/&gt;&lt;property id=&quot;20300&quot; value=&quot;Slide 19 - &amp;quot;Tables Test&amp;quot;&quot;/&gt;&lt;property id=&quot;20307&quot; value=&quot;268&quot;/&gt;&lt;/object&gt;&lt;object type=&quot;3&quot; unique_id=&quot;10330&quot;&gt;&lt;property id=&quot;20148&quot; value=&quot;5&quot;/&gt;&lt;property id=&quot;20300&quot; value=&quot;Slide 20 - &amp;quot;Tables Test&amp;quot;&quot;/&gt;&lt;property id=&quot;20307&quot; value=&quot;269&quot;/&gt;&lt;/object&gt;&lt;object type=&quot;3&quot; unique_id=&quot;10331&quot;&gt;&lt;property id=&quot;20148&quot; value=&quot;5&quot;/&gt;&lt;property id=&quot;20300&quot; value=&quot;Slide 21 - &amp;quot;Tables Test&amp;quot;&quot;/&gt;&lt;property id=&quot;20307&quot; value=&quot;270&quot;/&gt;&lt;/object&gt;&lt;object type=&quot;3&quot; unique_id=&quot;10332&quot;&gt;&lt;property id=&quot;20148&quot; value=&quot;5&quot;/&gt;&lt;property id=&quot;20300&quot; value=&quot;Slide 22 - &amp;quot;Tables Test&amp;quot;&quot;/&gt;&lt;property id=&quot;20307&quot; value=&quot;271&quot;/&gt;&lt;/object&gt;&lt;object type=&quot;3&quot; unique_id=&quot;10333&quot;&gt;&lt;property id=&quot;20148&quot; value=&quot;5&quot;/&gt;&lt;property id=&quot;20300&quot; value=&quot;Slide 23 - &amp;quot;Tables Test&amp;quot;&quot;/&gt;&lt;property id=&quot;20307&quot; value=&quot;272&quot;/&gt;&lt;/object&gt;&lt;object type=&quot;3&quot; unique_id=&quot;10334&quot;&gt;&lt;property id=&quot;20148&quot; value=&quot;5&quot;/&gt;&lt;property id=&quot;20300&quot; value=&quot;Slide 24 - &amp;quot;Tables Test&amp;quot;&quot;/&gt;&lt;property id=&quot;20307&quot; value=&quot;273&quot;/&gt;&lt;/object&gt;&lt;object type=&quot;3&quot; unique_id=&quot;10335&quot;&gt;&lt;property id=&quot;20148&quot; value=&quot;5&quot;/&gt;&lt;property id=&quot;20300&quot; value=&quot;Slide 25 - &amp;quot;Tables Test&amp;quot;&quot;/&gt;&lt;property id=&quot;20307&quot; value=&quot;274&quot;/&gt;&lt;/object&gt;&lt;object type=&quot;3&quot; unique_id=&quot;10336&quot;&gt;&lt;property id=&quot;20148&quot; value=&quot;5&quot;/&gt;&lt;property id=&quot;20300&quot; value=&quot;Slide 26 - &amp;quot;Tables Test&amp;quot;&quot;/&gt;&lt;property id=&quot;20307&quot; value=&quot;275&quot;/&gt;&lt;/object&gt;&lt;object type=&quot;3&quot; unique_id=&quot;10337&quot;&gt;&lt;property id=&quot;20148&quot; value=&quot;5&quot;/&gt;&lt;property id=&quot;20300&quot; value=&quot;Slide 27 - &amp;quot;Tables Test&amp;quot;&quot;/&gt;&lt;property id=&quot;20307&quot; value=&quot;276&quot;/&gt;&lt;/object&gt;&lt;object type=&quot;3&quot; unique_id=&quot;10338&quot;&gt;&lt;property id=&quot;20148&quot; value=&quot;5&quot;/&gt;&lt;property id=&quot;20300&quot; value=&quot;Slide 28 - &amp;quot;Tables Test&amp;quot;&quot;/&gt;&lt;property id=&quot;20307&quot; value=&quot;277&quot;/&gt;&lt;/object&gt;&lt;object type=&quot;3&quot; unique_id=&quot;10339&quot;&gt;&lt;property id=&quot;20148&quot; value=&quot;5&quot;/&gt;&lt;property id=&quot;20300&quot; value=&quot;Slide 29 - &amp;quot;Tables Test&amp;quot;&quot;/&gt;&lt;property id=&quot;20307&quot; value=&quot;278&quot;/&gt;&lt;/object&gt;&lt;object type=&quot;3&quot; unique_id=&quot;10340&quot;&gt;&lt;property id=&quot;20148&quot; value=&quot;5&quot;/&gt;&lt;property id=&quot;20300&quot; value=&quot;Slide 30 - &amp;quot;Tables Test&amp;quot;&quot;/&gt;&lt;property id=&quot;20307&quot; value=&quot;279&quot;/&gt;&lt;/object&gt;&lt;object type=&quot;3&quot; unique_id=&quot;10341&quot;&gt;&lt;property id=&quot;20148&quot; value=&quot;5&quot;/&gt;&lt;property id=&quot;20300&quot; value=&quot;Slide 31 - &amp;quot;SmartArt Styles&amp;quot;&quot;/&gt;&lt;property id=&quot;20307&quot; value=&quot;280&quot;/&gt;&lt;/object&gt;&lt;object type=&quot;3&quot; unique_id=&quot;10342&quot;&gt;&lt;property id=&quot;20148&quot; value=&quot;5&quot;/&gt;&lt;property id=&quot;20300&quot; value=&quot;Slide 32 - &amp;quot;SmartArt Styles&amp;quot;&quot;/&gt;&lt;property id=&quot;20307&quot; value=&quot;281&quot;/&gt;&lt;/object&gt;&lt;object type=&quot;3&quot; unique_id=&quot;10343&quot;&gt;&lt;property id=&quot;20148&quot; value=&quot;5&quot;/&gt;&lt;property id=&quot;20300&quot; value=&quot;Slide 33 - &amp;quot;SmartArt Styles&amp;quot;&quot;/&gt;&lt;property id=&quot;20307&quot; value=&quot;282&quot;/&gt;&lt;/object&gt;&lt;object type=&quot;3&quot; unique_id=&quot;34460&quot;&gt;&lt;property id=&quot;20148&quot; value=&quot;5&quot;/&gt;&lt;property id=&quot;20300&quot; value=&quot;Slide 2 - &amp;quot;Sample Bulleted Text&amp;quot;&quot;/&gt;&lt;property id=&quot;20307&quot; value=&quot;289&quot;/&gt;&lt;/object&gt;&lt;object type=&quot;3&quot; unique_id=&quot;34677&quot;&gt;&lt;property id=&quot;20148&quot; value=&quot;5&quot;/&gt;&lt;property id=&quot;20300&quot; value=&quot;Slide 3 - &amp;quot;Sample Bulleted Text&amp;quot;&quot;/&gt;&lt;property id=&quot;20307&quot; value=&quot;290&quot;/&gt;&lt;/object&gt;&lt;object type=&quot;3&quot; unique_id=&quot;34678&quot;&gt;&lt;property id=&quot;20148&quot; value=&quot;5&quot;/&gt;&lt;property id=&quot;20300&quot; value=&quot;Slide 4 - &amp;quot;Sample Bulleted Text&amp;quot;&quot;/&gt;&lt;property id=&quot;20307&quot; value=&quot;291&quot;/&gt;&lt;/object&gt;&lt;object type=&quot;3&quot; unique_id=&quot;34679&quot;&gt;&lt;property id=&quot;20148&quot; value=&quot;5&quot;/&gt;&lt;property id=&quot;20300&quot; value=&quot;Slide 5 - &amp;quot;Sample Bulleted Text&amp;quot;&quot;/&gt;&lt;property id=&quot;20307&quot; value=&quot;292&quot;/&gt;&lt;/object&gt;&lt;/object&gt;&lt;object type=&quot;8&quot; unique_id=&quot;10374&quot;&gt;&lt;/object&gt;&lt;/object&gt;&lt;/database&gt;"/>
  <p:tag name="SIZELISTINDEX" val="14"/>
  <p:tag name="SAFEMARGIN" val="0"/>
  <p:tag name="VERTICALOFFSET" val="0"/>
  <p:tag name="HORIZONTALOFFSET" val="0"/>
  <p:tag name="CUSTOMNAME" val="%f_Resized"/>
  <p:tag name="NAMEOPTION" val="RESIZED_LAS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dezine.com Periwinkle Wide">
  <a:themeElements>
    <a:clrScheme name="Indezine.com Periwinkle">
      <a:dk1>
        <a:sysClr val="windowText" lastClr="000000"/>
      </a:dk1>
      <a:lt1>
        <a:sysClr val="window" lastClr="FFFFFF"/>
      </a:lt1>
      <a:dk2>
        <a:srgbClr val="343485"/>
      </a:dk2>
      <a:lt2>
        <a:srgbClr val="CCCCFF"/>
      </a:lt2>
      <a:accent1>
        <a:srgbClr val="B679F2"/>
      </a:accent1>
      <a:accent2>
        <a:srgbClr val="8080FF"/>
      </a:accent2>
      <a:accent3>
        <a:srgbClr val="DC79F2"/>
      </a:accent3>
      <a:accent4>
        <a:srgbClr val="6E80DB"/>
      </a:accent4>
      <a:accent5>
        <a:srgbClr val="E667C4"/>
      </a:accent5>
      <a:accent6>
        <a:srgbClr val="BB73FF"/>
      </a:accent6>
      <a:hlink>
        <a:srgbClr val="005800"/>
      </a:hlink>
      <a:folHlink>
        <a:srgbClr val="B82C00"/>
      </a:folHlink>
    </a:clrScheme>
    <a:fontScheme name="Indezine.com Periwinkl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dezine.com Periwink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100000"/>
                <a:shade val="30000"/>
                <a:satMod val="200000"/>
              </a:schemeClr>
            </a:gs>
            <a:gs pos="100000">
              <a:schemeClr val="phClr">
                <a:tint val="80000"/>
                <a:shade val="100000"/>
                <a:satMod val="300000"/>
              </a:schemeClr>
            </a:gs>
          </a:gsLst>
          <a:path path="circle">
            <a:fillToRect l="50000" t="50000" r="50000" b="50000"/>
          </a:path>
        </a:gradFill>
        <a:blipFill rotWithShape="1">
          <a:blip xmlns:r="http://schemas.openxmlformats.org/officeDocument/2006/relationships" r:embed="rId1">
            <a:duotone>
              <a:schemeClr val="phClr">
                <a:shade val="30000"/>
                <a:satMod val="455000"/>
              </a:schemeClr>
              <a:schemeClr val="phClr">
                <a:tint val="95000"/>
                <a:satMod val="120000"/>
              </a:schemeClr>
            </a:duotone>
          </a:blip>
          <a:stretch/>
        </a:blipFill>
      </a:bgFillStyleLst>
    </a:fmtScheme>
  </a:themeElements>
  <a:objectDefaults/>
  <a:extraClrSchemeLst>
    <a:extraClrScheme>
      <a:clrScheme name="Indezine.com Periwinkle">
        <a:dk1>
          <a:sysClr val="windowText" lastClr="000000"/>
        </a:dk1>
        <a:lt1>
          <a:sysClr val="window" lastClr="FFFFFF"/>
        </a:lt1>
        <a:dk2>
          <a:srgbClr val="343485"/>
        </a:dk2>
        <a:lt2>
          <a:srgbClr val="CCCCFF"/>
        </a:lt2>
        <a:accent1>
          <a:srgbClr val="B679F2"/>
        </a:accent1>
        <a:accent2>
          <a:srgbClr val="8080FF"/>
        </a:accent2>
        <a:accent3>
          <a:srgbClr val="DC79F2"/>
        </a:accent3>
        <a:accent4>
          <a:srgbClr val="6E80DB"/>
        </a:accent4>
        <a:accent5>
          <a:srgbClr val="E667C4"/>
        </a:accent5>
        <a:accent6>
          <a:srgbClr val="BB73FF"/>
        </a:accent6>
        <a:hlink>
          <a:srgbClr val="005800"/>
        </a:hlink>
        <a:folHlink>
          <a:srgbClr val="B82C00"/>
        </a:folHlink>
      </a:clrScheme>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Indezine-0036-Periwinkle-Wide</Template>
  <TotalTime>45</TotalTime>
  <Words>310</Words>
  <Application>Microsoft Office PowerPoint</Application>
  <PresentationFormat>Widescreen</PresentationFormat>
  <Paragraphs>27</Paragraphs>
  <Slides>47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Brush Script Std</vt:lpstr>
      <vt:lpstr>Calibri</vt:lpstr>
      <vt:lpstr>Indezine.com Periwinkle Wide</vt:lpstr>
      <vt:lpstr>Kyoto, Japan!</vt:lpstr>
      <vt:lpstr>Kyoto  is a city located in the central part of the island of Honshu, Japan. Formerly, the Imperial capital of Japan, it is now the capital of Kyoto Prefecture.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Tō-ji</vt:lpstr>
      <vt:lpstr>PowerPoint Presentation</vt:lpstr>
      <vt:lpstr>PowerPoint Presentation</vt:lpstr>
      <vt:lpstr>PowerPoint Presentation</vt:lpstr>
      <vt:lpstr>PowerPoint Presentation</vt:lpstr>
      <vt:lpstr>PowerPoint Presentation</vt:lpstr>
      <vt:lpstr>PowerPoint Presentation</vt:lpstr>
      <vt:lpstr>Saihō-ji</vt:lpstr>
      <vt:lpstr>Tenryū-ji</vt:lpstr>
      <vt:lpstr>Rock garden</vt:lpstr>
      <vt:lpstr>Ninna-ji</vt:lpstr>
      <vt:lpstr>Kōzan-ji</vt:lpstr>
      <vt:lpstr>Ginkaku-ji</vt:lpstr>
      <vt:lpstr>A monk by the Katsura River in Arashiyama</vt:lpstr>
      <vt:lpstr>Aoi Matsuri</vt:lpstr>
      <vt:lpstr>Jidai Matsuri</vt:lpstr>
      <vt:lpstr>PowerPoint Presentation</vt:lpstr>
      <vt:lpstr>Kyoto International Manga Museum</vt:lpstr>
      <vt:lpstr>PowerPoint Presentation</vt:lpstr>
      <vt:lpstr>PowerPoint Presentation</vt:lpstr>
      <vt:lpstr>PowerPoint Presentation</vt:lpstr>
      <vt:lpstr>A tsukemono shop on Nishiki Street</vt:lpstr>
      <vt:lpstr>Tourists on street near Kiyomizu-dera</vt:lpstr>
      <vt:lpstr>PowerPoint Presentation</vt:lpstr>
      <vt:lpstr>Kansai Airport express Haruka at Kyoto Station</vt:lpstr>
      <vt:lpstr>PowerPoint Presentation</vt:lpstr>
      <vt:lpstr>An express service bound for Kokusaikaikan Station</vt:lpstr>
      <vt:lpstr>Shinkansen at Kyoto Station</vt:lpstr>
      <vt:lpstr>Truly a treasure house for anyone studying traditional Japanese architecture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Kyoto, Japan!</dc:title>
  <dc:creator>Joseph Naumann</dc:creator>
  <cp:lastModifiedBy>Joseph Naumann</cp:lastModifiedBy>
  <cp:revision>5</cp:revision>
  <dcterms:created xsi:type="dcterms:W3CDTF">2017-02-12T19:32:13Z</dcterms:created>
  <dcterms:modified xsi:type="dcterms:W3CDTF">2017-02-12T20:17:29Z</dcterms:modified>
</cp:coreProperties>
</file>