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7" r:id="rId4"/>
    <p:sldId id="279" r:id="rId5"/>
    <p:sldId id="286" r:id="rId6"/>
    <p:sldId id="258" r:id="rId7"/>
    <p:sldId id="259" r:id="rId8"/>
    <p:sldId id="280" r:id="rId9"/>
    <p:sldId id="293" r:id="rId10"/>
    <p:sldId id="282" r:id="rId11"/>
    <p:sldId id="287" r:id="rId12"/>
    <p:sldId id="260" r:id="rId13"/>
    <p:sldId id="261" r:id="rId14"/>
    <p:sldId id="291" r:id="rId15"/>
    <p:sldId id="294" r:id="rId16"/>
    <p:sldId id="292" r:id="rId17"/>
    <p:sldId id="262" r:id="rId18"/>
    <p:sldId id="263" r:id="rId19"/>
    <p:sldId id="264" r:id="rId20"/>
    <p:sldId id="265" r:id="rId21"/>
    <p:sldId id="283" r:id="rId22"/>
    <p:sldId id="266" r:id="rId23"/>
    <p:sldId id="289" r:id="rId24"/>
    <p:sldId id="290" r:id="rId25"/>
    <p:sldId id="267" r:id="rId26"/>
    <p:sldId id="268" r:id="rId27"/>
    <p:sldId id="269" r:id="rId28"/>
    <p:sldId id="270" r:id="rId29"/>
    <p:sldId id="278" r:id="rId30"/>
    <p:sldId id="274" r:id="rId31"/>
    <p:sldId id="271" r:id="rId32"/>
    <p:sldId id="272" r:id="rId33"/>
    <p:sldId id="281" r:id="rId34"/>
    <p:sldId id="288" r:id="rId35"/>
    <p:sldId id="273" r:id="rId36"/>
    <p:sldId id="275" r:id="rId37"/>
    <p:sldId id="296" r:id="rId38"/>
    <p:sldId id="276" r:id="rId39"/>
    <p:sldId id="284" r:id="rId40"/>
    <p:sldId id="285" r:id="rId41"/>
    <p:sldId id="295" r:id="rId42"/>
    <p:sldId id="297" r:id="rId43"/>
    <p:sldId id="298"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94660"/>
  </p:normalViewPr>
  <p:slideViewPr>
    <p:cSldViewPr snapToGrid="0">
      <p:cViewPr varScale="1">
        <p:scale>
          <a:sx n="76" d="100"/>
          <a:sy n="76" d="100"/>
        </p:scale>
        <p:origin x="1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1/11/2017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15" y="-206780"/>
            <a:ext cx="7315200" cy="4004080"/>
          </a:xfrm>
        </p:spPr>
        <p:txBody>
          <a:bodyPr>
            <a:normAutofit/>
          </a:bodyPr>
          <a:lstStyle/>
          <a:p>
            <a:r>
              <a:rPr lang="en-US" sz="7200" b="1" dirty="0"/>
              <a:t>Helsinki, </a:t>
            </a:r>
            <a:r>
              <a:rPr lang="en-US" sz="7200" b="1" dirty="0" smtClean="0"/>
              <a:t>Finland</a:t>
            </a:r>
            <a:endParaRPr lang="en-US" sz="7200" b="1"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9283700" y="1154030"/>
            <a:ext cx="2908300" cy="3363816"/>
          </a:xfrm>
          <a:prstGeom prst="rect">
            <a:avLst/>
          </a:prstGeom>
        </p:spPr>
      </p:pic>
      <p:pic>
        <p:nvPicPr>
          <p:cNvPr id="6" name="Picture 5"/>
          <p:cNvPicPr>
            <a:picLocks noChangeAspect="1"/>
          </p:cNvPicPr>
          <p:nvPr/>
        </p:nvPicPr>
        <p:blipFill>
          <a:blip r:embed="rId3"/>
          <a:stretch>
            <a:fillRect/>
          </a:stretch>
        </p:blipFill>
        <p:spPr>
          <a:xfrm>
            <a:off x="0" y="4832350"/>
            <a:ext cx="12192000" cy="2025650"/>
          </a:xfrm>
          <a:prstGeom prst="rect">
            <a:avLst/>
          </a:prstGeom>
        </p:spPr>
      </p:pic>
    </p:spTree>
    <p:extLst>
      <p:ext uri="{BB962C8B-B14F-4D97-AF65-F5344CB8AC3E}">
        <p14:creationId xmlns:p14="http://schemas.microsoft.com/office/powerpoint/2010/main" val="6487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63537"/>
            <a:ext cx="3048001" cy="4601183"/>
          </a:xfrm>
        </p:spPr>
        <p:txBody>
          <a:bodyPr>
            <a:normAutofit/>
          </a:bodyPr>
          <a:lstStyle/>
          <a:p>
            <a:r>
              <a:rPr lang="en-US" sz="3200" dirty="0"/>
              <a:t>The view across summertime </a:t>
            </a:r>
            <a:r>
              <a:rPr lang="en-US" sz="3200" dirty="0" err="1"/>
              <a:t>Eläintarhanlahti</a:t>
            </a:r>
            <a:r>
              <a:rPr lang="en-US" sz="3200" dirty="0"/>
              <a:t>.</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59641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6823" y="0"/>
            <a:ext cx="11586577" cy="6858000"/>
          </a:xfrm>
          <a:prstGeom prst="rect">
            <a:avLst/>
          </a:prstGeom>
        </p:spPr>
      </p:pic>
      <p:sp>
        <p:nvSpPr>
          <p:cNvPr id="5" name="TextBox 4"/>
          <p:cNvSpPr txBox="1"/>
          <p:nvPr/>
        </p:nvSpPr>
        <p:spPr>
          <a:xfrm>
            <a:off x="8255000" y="6172200"/>
            <a:ext cx="3517900" cy="646331"/>
          </a:xfrm>
          <a:prstGeom prst="rect">
            <a:avLst/>
          </a:prstGeom>
          <a:noFill/>
        </p:spPr>
        <p:txBody>
          <a:bodyPr wrap="square" rtlCol="0">
            <a:spAutoFit/>
          </a:bodyPr>
          <a:lstStyle/>
          <a:p>
            <a:r>
              <a:rPr lang="en-US" sz="3600" b="1" dirty="0" smtClean="0"/>
              <a:t>Winter</a:t>
            </a:r>
            <a:endParaRPr lang="en-US" sz="3600" b="1" dirty="0"/>
          </a:p>
        </p:txBody>
      </p:sp>
    </p:spTree>
    <p:extLst>
      <p:ext uri="{BB962C8B-B14F-4D97-AF65-F5344CB8AC3E}">
        <p14:creationId xmlns:p14="http://schemas.microsoft.com/office/powerpoint/2010/main" val="917636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802" y="740980"/>
            <a:ext cx="12222802" cy="5316919"/>
          </a:xfrm>
          <a:prstGeom prst="rect">
            <a:avLst/>
          </a:prstGeom>
        </p:spPr>
      </p:pic>
    </p:spTree>
    <p:extLst>
      <p:ext uri="{BB962C8B-B14F-4D97-AF65-F5344CB8AC3E}">
        <p14:creationId xmlns:p14="http://schemas.microsoft.com/office/powerpoint/2010/main" val="272146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58037" y="0"/>
            <a:ext cx="8612872" cy="6858000"/>
          </a:xfrm>
          <a:prstGeom prst="rect">
            <a:avLst/>
          </a:prstGeom>
        </p:spPr>
      </p:pic>
    </p:spTree>
    <p:extLst>
      <p:ext uri="{BB962C8B-B14F-4D97-AF65-F5344CB8AC3E}">
        <p14:creationId xmlns:p14="http://schemas.microsoft.com/office/powerpoint/2010/main" val="266303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Uspenski</a:t>
            </a:r>
            <a:r>
              <a:rPr lang="en-US" dirty="0" smtClean="0"/>
              <a:t> Cathedral</a:t>
            </a:r>
            <a:endParaRPr lang="en-US" dirty="0"/>
          </a:p>
        </p:txBody>
      </p:sp>
      <p:pic>
        <p:nvPicPr>
          <p:cNvPr id="4" name="Content Placeholder 3"/>
          <p:cNvPicPr>
            <a:picLocks noGrp="1" noChangeAspect="1"/>
          </p:cNvPicPr>
          <p:nvPr>
            <p:ph idx="1"/>
          </p:nvPr>
        </p:nvPicPr>
        <p:blipFill>
          <a:blip r:embed="rId2"/>
          <a:stretch>
            <a:fillRect/>
          </a:stretch>
        </p:blipFill>
        <p:spPr>
          <a:xfrm>
            <a:off x="3461484" y="0"/>
            <a:ext cx="8169147" cy="6858000"/>
          </a:xfrm>
          <a:prstGeom prst="rect">
            <a:avLst/>
          </a:prstGeom>
        </p:spPr>
      </p:pic>
    </p:spTree>
    <p:extLst>
      <p:ext uri="{BB962C8B-B14F-4D97-AF65-F5344CB8AC3E}">
        <p14:creationId xmlns:p14="http://schemas.microsoft.com/office/powerpoint/2010/main" val="1298421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49337"/>
            <a:ext cx="12192000" cy="6907337"/>
          </a:xfrm>
          <a:prstGeom prst="rect">
            <a:avLst/>
          </a:prstGeom>
        </p:spPr>
      </p:pic>
      <p:sp>
        <p:nvSpPr>
          <p:cNvPr id="2" name="Title 1"/>
          <p:cNvSpPr>
            <a:spLocks noGrp="1"/>
          </p:cNvSpPr>
          <p:nvPr>
            <p:ph type="title"/>
          </p:nvPr>
        </p:nvSpPr>
        <p:spPr>
          <a:xfrm>
            <a:off x="176718" y="238675"/>
            <a:ext cx="7494081" cy="980525"/>
          </a:xfrm>
        </p:spPr>
        <p:txBody>
          <a:bodyPr>
            <a:normAutofit fontScale="90000"/>
          </a:bodyPr>
          <a:lstStyle/>
          <a:p>
            <a:r>
              <a:rPr lang="en-US" dirty="0"/>
              <a:t>Temppeliaukio Church</a:t>
            </a:r>
            <a:br>
              <a:rPr lang="en-US" dirty="0"/>
            </a:br>
            <a:endParaRPr lang="en-US" dirty="0"/>
          </a:p>
        </p:txBody>
      </p:sp>
    </p:spTree>
    <p:extLst>
      <p:ext uri="{BB962C8B-B14F-4D97-AF65-F5344CB8AC3E}">
        <p14:creationId xmlns:p14="http://schemas.microsoft.com/office/powerpoint/2010/main" val="295426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2947482" cy="4601183"/>
          </a:xfrm>
        </p:spPr>
        <p:txBody>
          <a:bodyPr/>
          <a:lstStyle/>
          <a:p>
            <a:r>
              <a:rPr lang="en-US" dirty="0"/>
              <a:t>Sibelius Monument </a:t>
            </a:r>
          </a:p>
        </p:txBody>
      </p:sp>
      <p:pic>
        <p:nvPicPr>
          <p:cNvPr id="8" name="Content Placeholder 7"/>
          <p:cNvPicPr>
            <a:picLocks noGrp="1" noChangeAspect="1"/>
          </p:cNvPicPr>
          <p:nvPr>
            <p:ph idx="1"/>
          </p:nvPr>
        </p:nvPicPr>
        <p:blipFill>
          <a:blip r:embed="rId2"/>
          <a:stretch>
            <a:fillRect/>
          </a:stretch>
        </p:blipFill>
        <p:spPr>
          <a:xfrm>
            <a:off x="2165685" y="90678"/>
            <a:ext cx="10026315" cy="6667500"/>
          </a:xfrm>
          <a:prstGeom prst="rect">
            <a:avLst/>
          </a:prstGeom>
        </p:spPr>
      </p:pic>
    </p:spTree>
    <p:extLst>
      <p:ext uri="{BB962C8B-B14F-4D97-AF65-F5344CB8AC3E}">
        <p14:creationId xmlns:p14="http://schemas.microsoft.com/office/powerpoint/2010/main" val="125376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02399" y="0"/>
            <a:ext cx="9038550" cy="6858000"/>
          </a:xfrm>
          <a:prstGeom prst="rect">
            <a:avLst/>
          </a:prstGeom>
        </p:spPr>
      </p:pic>
    </p:spTree>
    <p:extLst>
      <p:ext uri="{BB962C8B-B14F-4D97-AF65-F5344CB8AC3E}">
        <p14:creationId xmlns:p14="http://schemas.microsoft.com/office/powerpoint/2010/main" val="133678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3914067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2289" y="292100"/>
            <a:ext cx="8754532" cy="6565900"/>
          </a:xfrm>
          <a:prstGeom prst="rect">
            <a:avLst/>
          </a:prstGeom>
        </p:spPr>
      </p:pic>
    </p:spTree>
    <p:extLst>
      <p:ext uri="{BB962C8B-B14F-4D97-AF65-F5344CB8AC3E}">
        <p14:creationId xmlns:p14="http://schemas.microsoft.com/office/powerpoint/2010/main" val="3097901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Helsinki is the capital and largest city of Finland.</a:t>
            </a:r>
            <a:br>
              <a:rPr lang="en-US" dirty="0"/>
            </a:br>
            <a:r>
              <a:rPr lang="en-US" dirty="0"/>
              <a:t>It is the region of </a:t>
            </a:r>
            <a:r>
              <a:rPr lang="en-US" dirty="0" err="1"/>
              <a:t>Uusimaa</a:t>
            </a:r>
            <a:r>
              <a:rPr lang="en-US" dirty="0"/>
              <a:t>, in southern Finland on  the shore of the Gulf of Finland.</a:t>
            </a:r>
          </a:p>
        </p:txBody>
      </p:sp>
      <p:pic>
        <p:nvPicPr>
          <p:cNvPr id="6" name="Content Placeholder 5"/>
          <p:cNvPicPr>
            <a:picLocks noGrp="1" noChangeAspect="1"/>
          </p:cNvPicPr>
          <p:nvPr>
            <p:ph idx="1"/>
          </p:nvPr>
        </p:nvPicPr>
        <p:blipFill>
          <a:blip r:embed="rId2"/>
          <a:stretch>
            <a:fillRect/>
          </a:stretch>
        </p:blipFill>
        <p:spPr>
          <a:xfrm>
            <a:off x="3454401" y="147828"/>
            <a:ext cx="8737599" cy="6553200"/>
          </a:xfrm>
          <a:prstGeom prst="rect">
            <a:avLst/>
          </a:prstGeom>
        </p:spPr>
      </p:pic>
    </p:spTree>
    <p:extLst>
      <p:ext uri="{BB962C8B-B14F-4D97-AF65-F5344CB8AC3E}">
        <p14:creationId xmlns:p14="http://schemas.microsoft.com/office/powerpoint/2010/main" val="102570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0654" y="0"/>
            <a:ext cx="10929084" cy="6858000"/>
          </a:xfrm>
          <a:prstGeom prst="rect">
            <a:avLst/>
          </a:prstGeom>
        </p:spPr>
      </p:pic>
    </p:spTree>
    <p:extLst>
      <p:ext uri="{BB962C8B-B14F-4D97-AF65-F5344CB8AC3E}">
        <p14:creationId xmlns:p14="http://schemas.microsoft.com/office/powerpoint/2010/main" val="2214240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upload.wikimedia.org/wikipedia/commons/thumb/8/83/ViewOfficeParliamentFinland.jpg/1280px-ViewOfficeParliamentFinlan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1879" y="0"/>
            <a:ext cx="102910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0979" y="5725020"/>
            <a:ext cx="10176721" cy="1077218"/>
          </a:xfrm>
          <a:prstGeom prst="rect">
            <a:avLst/>
          </a:prstGeom>
        </p:spPr>
        <p:txBody>
          <a:bodyPr wrap="square">
            <a:spAutoFit/>
          </a:bodyPr>
          <a:lstStyle/>
          <a:p>
            <a:r>
              <a:rPr lang="en-US" sz="3200" dirty="0">
                <a:solidFill>
                  <a:schemeClr val="bg1"/>
                </a:solidFill>
              </a:rPr>
              <a:t>The Parliament of Finland on the right, and new supplemental offices on the left.</a:t>
            </a:r>
          </a:p>
        </p:txBody>
      </p:sp>
    </p:spTree>
    <p:extLst>
      <p:ext uri="{BB962C8B-B14F-4D97-AF65-F5344CB8AC3E}">
        <p14:creationId xmlns:p14="http://schemas.microsoft.com/office/powerpoint/2010/main" val="200956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8195" y="0"/>
            <a:ext cx="9993443" cy="6858000"/>
          </a:xfrm>
          <a:prstGeom prst="rect">
            <a:avLst/>
          </a:prstGeom>
        </p:spPr>
      </p:pic>
    </p:spTree>
    <p:extLst>
      <p:ext uri="{BB962C8B-B14F-4D97-AF65-F5344CB8AC3E}">
        <p14:creationId xmlns:p14="http://schemas.microsoft.com/office/powerpoint/2010/main" val="392497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04800"/>
            <a:ext cx="12192000" cy="6270170"/>
          </a:xfrm>
          <a:prstGeom prst="rect">
            <a:avLst/>
          </a:prstGeom>
        </p:spPr>
      </p:pic>
    </p:spTree>
    <p:extLst>
      <p:ext uri="{BB962C8B-B14F-4D97-AF65-F5344CB8AC3E}">
        <p14:creationId xmlns:p14="http://schemas.microsoft.com/office/powerpoint/2010/main" val="1110990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165743" y="0"/>
            <a:ext cx="10632558" cy="6858000"/>
          </a:xfrm>
          <a:prstGeom prst="rect">
            <a:avLst/>
          </a:prstGeom>
        </p:spPr>
      </p:pic>
      <p:sp>
        <p:nvSpPr>
          <p:cNvPr id="5" name="Rectangle 4"/>
          <p:cNvSpPr/>
          <p:nvPr/>
        </p:nvSpPr>
        <p:spPr>
          <a:xfrm>
            <a:off x="4346543" y="6334780"/>
            <a:ext cx="4951997" cy="523220"/>
          </a:xfrm>
          <a:prstGeom prst="rect">
            <a:avLst/>
          </a:prstGeom>
        </p:spPr>
        <p:txBody>
          <a:bodyPr wrap="none">
            <a:spAutoFit/>
          </a:bodyPr>
          <a:lstStyle/>
          <a:p>
            <a:r>
              <a:rPr lang="en-US" sz="2800" b="1" dirty="0">
                <a:solidFill>
                  <a:schemeClr val="bg1"/>
                </a:solidFill>
              </a:rPr>
              <a:t>Helsinki central railway station</a:t>
            </a:r>
          </a:p>
        </p:txBody>
      </p:sp>
    </p:spTree>
    <p:extLst>
      <p:ext uri="{BB962C8B-B14F-4D97-AF65-F5344CB8AC3E}">
        <p14:creationId xmlns:p14="http://schemas.microsoft.com/office/powerpoint/2010/main" val="4217592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0609" y="0"/>
            <a:ext cx="10470229" cy="6858000"/>
          </a:xfrm>
          <a:prstGeom prst="rect">
            <a:avLst/>
          </a:prstGeom>
        </p:spPr>
      </p:pic>
    </p:spTree>
    <p:extLst>
      <p:ext uri="{BB962C8B-B14F-4D97-AF65-F5344CB8AC3E}">
        <p14:creationId xmlns:p14="http://schemas.microsoft.com/office/powerpoint/2010/main" val="2417560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2558567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222" y="0"/>
            <a:ext cx="9143999" cy="6858000"/>
          </a:xfrm>
          <a:prstGeom prst="rect">
            <a:avLst/>
          </a:prstGeom>
        </p:spPr>
      </p:pic>
    </p:spTree>
    <p:extLst>
      <p:ext uri="{BB962C8B-B14F-4D97-AF65-F5344CB8AC3E}">
        <p14:creationId xmlns:p14="http://schemas.microsoft.com/office/powerpoint/2010/main" val="217195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6976" y="0"/>
            <a:ext cx="11453862" cy="6858000"/>
          </a:xfrm>
          <a:prstGeom prst="rect">
            <a:avLst/>
          </a:prstGeom>
        </p:spPr>
      </p:pic>
    </p:spTree>
    <p:extLst>
      <p:ext uri="{BB962C8B-B14F-4D97-AF65-F5344CB8AC3E}">
        <p14:creationId xmlns:p14="http://schemas.microsoft.com/office/powerpoint/2010/main" val="140161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1900980" cy="4601183"/>
          </a:xfrm>
        </p:spPr>
        <p:txBody>
          <a:bodyPr>
            <a:normAutofit/>
          </a:bodyPr>
          <a:lstStyle/>
          <a:p>
            <a:r>
              <a:rPr lang="en-US" sz="2400" dirty="0"/>
              <a:t>Construction of </a:t>
            </a:r>
            <a:r>
              <a:rPr lang="en-US" sz="2400" dirty="0" err="1"/>
              <a:t>Suomenlinna</a:t>
            </a:r>
            <a:r>
              <a:rPr lang="en-US" sz="2400" dirty="0"/>
              <a:t> began in the 18th century.</a:t>
            </a:r>
          </a:p>
        </p:txBody>
      </p:sp>
      <p:pic>
        <p:nvPicPr>
          <p:cNvPr id="4" name="Content Placeholder 3"/>
          <p:cNvPicPr>
            <a:picLocks noGrp="1" noChangeAspect="1"/>
          </p:cNvPicPr>
          <p:nvPr>
            <p:ph idx="1"/>
          </p:nvPr>
        </p:nvPicPr>
        <p:blipFill>
          <a:blip r:embed="rId2"/>
          <a:stretch>
            <a:fillRect/>
          </a:stretch>
        </p:blipFill>
        <p:spPr>
          <a:xfrm>
            <a:off x="1900980" y="0"/>
            <a:ext cx="10291020" cy="6858000"/>
          </a:xfrm>
          <a:prstGeom prst="rect">
            <a:avLst/>
          </a:prstGeom>
        </p:spPr>
      </p:pic>
    </p:spTree>
    <p:extLst>
      <p:ext uri="{BB962C8B-B14F-4D97-AF65-F5344CB8AC3E}">
        <p14:creationId xmlns:p14="http://schemas.microsoft.com/office/powerpoint/2010/main" val="283906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254000"/>
            <a:ext cx="11557000" cy="6001643"/>
          </a:xfrm>
          <a:prstGeom prst="rect">
            <a:avLst/>
          </a:prstGeom>
        </p:spPr>
        <p:txBody>
          <a:bodyPr wrap="square">
            <a:spAutoFit/>
          </a:bodyPr>
          <a:lstStyle/>
          <a:p>
            <a:r>
              <a:rPr lang="en-US" sz="3200" dirty="0"/>
              <a:t>The Helsinki metropolitan area includes the urban core of Helsinki, Espoo, Vantaa, </a:t>
            </a:r>
            <a:r>
              <a:rPr lang="en-US" sz="3200" dirty="0" err="1"/>
              <a:t>Kauniainen</a:t>
            </a:r>
            <a:r>
              <a:rPr lang="en-US" sz="3200" dirty="0"/>
              <a:t>, and surrounding commuter towns</a:t>
            </a:r>
            <a:r>
              <a:rPr lang="en-US" sz="3200" dirty="0" smtClean="0"/>
              <a:t>. </a:t>
            </a:r>
            <a:r>
              <a:rPr lang="en-US" sz="3200" dirty="0"/>
              <a:t>It is the world's northernmost metro area of over one million people, and the city is the northernmost capital of an EU member state. The Helsinki metropolitan area is the fourth largest metropolitan area in the Nordic countries, the City of Helsinki being the third largest after Stockholm and Oslo. Helsinki is Finland's major political, educational, financial, cultural, and research center as well as one of northern Europe's major cities. Approximately 75% of foreign companies operating in Finland have settled in the Helsinki region</a:t>
            </a:r>
            <a:r>
              <a:rPr lang="en-US" sz="3200" dirty="0" smtClean="0"/>
              <a:t>. </a:t>
            </a:r>
            <a:r>
              <a:rPr lang="en-US" sz="3200" dirty="0"/>
              <a:t>The nearby municipality of Vantaa is the location of Helsinki Airport, with frequent service to various destinations in Europe and Asia.</a:t>
            </a:r>
          </a:p>
        </p:txBody>
      </p:sp>
    </p:spTree>
    <p:extLst>
      <p:ext uri="{BB962C8B-B14F-4D97-AF65-F5344CB8AC3E}">
        <p14:creationId xmlns:p14="http://schemas.microsoft.com/office/powerpoint/2010/main" val="4209884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2376" y="0"/>
            <a:ext cx="11453862" cy="6858000"/>
          </a:xfrm>
          <a:prstGeom prst="rect">
            <a:avLst/>
          </a:prstGeom>
        </p:spPr>
      </p:pic>
    </p:spTree>
    <p:extLst>
      <p:ext uri="{BB962C8B-B14F-4D97-AF65-F5344CB8AC3E}">
        <p14:creationId xmlns:p14="http://schemas.microsoft.com/office/powerpoint/2010/main" val="94480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14173" y="0"/>
            <a:ext cx="8920975" cy="6858000"/>
          </a:xfrm>
          <a:prstGeom prst="rect">
            <a:avLst/>
          </a:prstGeom>
        </p:spPr>
      </p:pic>
    </p:spTree>
    <p:extLst>
      <p:ext uri="{BB962C8B-B14F-4D97-AF65-F5344CB8AC3E}">
        <p14:creationId xmlns:p14="http://schemas.microsoft.com/office/powerpoint/2010/main" val="159118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014" y="0"/>
            <a:ext cx="11477824" cy="6858000"/>
          </a:xfrm>
          <a:prstGeom prst="rect">
            <a:avLst/>
          </a:prstGeom>
        </p:spPr>
      </p:pic>
    </p:spTree>
    <p:extLst>
      <p:ext uri="{BB962C8B-B14F-4D97-AF65-F5344CB8AC3E}">
        <p14:creationId xmlns:p14="http://schemas.microsoft.com/office/powerpoint/2010/main" val="4051987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3037"/>
            <a:ext cx="3469946" cy="4601183"/>
          </a:xfrm>
        </p:spPr>
        <p:txBody>
          <a:bodyPr/>
          <a:lstStyle/>
          <a:p>
            <a:r>
              <a:rPr lang="en-US" dirty="0" err="1"/>
              <a:t>Aleksanterinkatu</a:t>
            </a:r>
            <a:r>
              <a:rPr lang="en-US" dirty="0"/>
              <a:t> in Central Helsinki.</a:t>
            </a:r>
          </a:p>
        </p:txBody>
      </p:sp>
      <p:pic>
        <p:nvPicPr>
          <p:cNvPr id="4" name="Content Placeholder 3"/>
          <p:cNvPicPr>
            <a:picLocks noGrp="1" noChangeAspect="1"/>
          </p:cNvPicPr>
          <p:nvPr>
            <p:ph idx="1"/>
          </p:nvPr>
        </p:nvPicPr>
        <p:blipFill>
          <a:blip r:embed="rId2"/>
          <a:stretch>
            <a:fillRect/>
          </a:stretch>
        </p:blipFill>
        <p:spPr>
          <a:xfrm>
            <a:off x="3469946" y="88900"/>
            <a:ext cx="6660860" cy="6769100"/>
          </a:xfrm>
          <a:prstGeom prst="rect">
            <a:avLst/>
          </a:prstGeom>
        </p:spPr>
      </p:pic>
    </p:spTree>
    <p:extLst>
      <p:ext uri="{BB962C8B-B14F-4D97-AF65-F5344CB8AC3E}">
        <p14:creationId xmlns:p14="http://schemas.microsoft.com/office/powerpoint/2010/main" val="314861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1600"/>
            <a:ext cx="12192000" cy="6604000"/>
          </a:xfrm>
          <a:prstGeom prst="rect">
            <a:avLst/>
          </a:prstGeom>
        </p:spPr>
      </p:pic>
    </p:spTree>
    <p:extLst>
      <p:ext uri="{BB962C8B-B14F-4D97-AF65-F5344CB8AC3E}">
        <p14:creationId xmlns:p14="http://schemas.microsoft.com/office/powerpoint/2010/main" val="3480530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22022" y="0"/>
            <a:ext cx="9143999" cy="6858000"/>
          </a:xfrm>
          <a:prstGeom prst="rect">
            <a:avLst/>
          </a:prstGeom>
        </p:spPr>
      </p:pic>
    </p:spTree>
    <p:extLst>
      <p:ext uri="{BB962C8B-B14F-4D97-AF65-F5344CB8AC3E}">
        <p14:creationId xmlns:p14="http://schemas.microsoft.com/office/powerpoint/2010/main" val="1084638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38205" y="0"/>
            <a:ext cx="10293433" cy="6858000"/>
          </a:xfrm>
          <a:prstGeom prst="rect">
            <a:avLst/>
          </a:prstGeom>
        </p:spPr>
      </p:pic>
    </p:spTree>
    <p:extLst>
      <p:ext uri="{BB962C8B-B14F-4D97-AF65-F5344CB8AC3E}">
        <p14:creationId xmlns:p14="http://schemas.microsoft.com/office/powerpoint/2010/main" val="269446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1721771" cy="4601183"/>
          </a:xfrm>
        </p:spPr>
        <p:txBody>
          <a:bodyPr>
            <a:normAutofit/>
          </a:bodyPr>
          <a:lstStyle/>
          <a:p>
            <a:r>
              <a:rPr lang="en-US" sz="3200" dirty="0"/>
              <a:t>HAM Helsinki Art Museum</a:t>
            </a:r>
          </a:p>
        </p:txBody>
      </p:sp>
      <p:pic>
        <p:nvPicPr>
          <p:cNvPr id="4" name="Content Placeholder 3"/>
          <p:cNvPicPr>
            <a:picLocks noGrp="1" noChangeAspect="1"/>
          </p:cNvPicPr>
          <p:nvPr>
            <p:ph idx="1"/>
          </p:nvPr>
        </p:nvPicPr>
        <p:blipFill>
          <a:blip r:embed="rId2"/>
          <a:stretch>
            <a:fillRect/>
          </a:stretch>
        </p:blipFill>
        <p:spPr>
          <a:xfrm>
            <a:off x="1721771" y="0"/>
            <a:ext cx="10470229" cy="6858000"/>
          </a:xfrm>
          <a:prstGeom prst="rect">
            <a:avLst/>
          </a:prstGeom>
        </p:spPr>
      </p:pic>
    </p:spTree>
    <p:extLst>
      <p:ext uri="{BB962C8B-B14F-4D97-AF65-F5344CB8AC3E}">
        <p14:creationId xmlns:p14="http://schemas.microsoft.com/office/powerpoint/2010/main" val="182055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182609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57090" cy="4311968"/>
          </a:xfrm>
          <a:prstGeom prst="rect">
            <a:avLst/>
          </a:prstGeom>
        </p:spPr>
      </p:pic>
      <p:sp>
        <p:nvSpPr>
          <p:cNvPr id="5" name="Rectangle 4"/>
          <p:cNvSpPr/>
          <p:nvPr/>
        </p:nvSpPr>
        <p:spPr>
          <a:xfrm>
            <a:off x="3453320" y="4311968"/>
            <a:ext cx="8243380" cy="1938992"/>
          </a:xfrm>
          <a:prstGeom prst="rect">
            <a:avLst/>
          </a:prstGeom>
        </p:spPr>
        <p:txBody>
          <a:bodyPr wrap="square">
            <a:spAutoFit/>
          </a:bodyPr>
          <a:lstStyle/>
          <a:p>
            <a:r>
              <a:rPr lang="en-US" sz="2400" dirty="0"/>
              <a:t>A panoramic view over the southernmost districts of Helsinki from Hotel </a:t>
            </a:r>
            <a:r>
              <a:rPr lang="en-US" sz="2400" dirty="0" err="1"/>
              <a:t>Torni</a:t>
            </a:r>
            <a:r>
              <a:rPr lang="en-US" sz="2400" dirty="0"/>
              <a:t>. The Helsinki Old Church and its surrounding park are seen in the foreground, while the towers of St. John's Church (near center) and Mikael Agricola Church (right) can be seen in the middle distance, </a:t>
            </a:r>
            <a:r>
              <a:rPr lang="en-US" sz="2400" dirty="0" err="1"/>
              <a:t>backdropped</a:t>
            </a:r>
            <a:r>
              <a:rPr lang="en-US" sz="2400" dirty="0"/>
              <a:t> by the Gulf of Finland.</a:t>
            </a:r>
          </a:p>
        </p:txBody>
      </p:sp>
    </p:spTree>
    <p:extLst>
      <p:ext uri="{BB962C8B-B14F-4D97-AF65-F5344CB8AC3E}">
        <p14:creationId xmlns:p14="http://schemas.microsoft.com/office/powerpoint/2010/main" val="354012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Helsinki and Espoo seen from SPOT</a:t>
            </a:r>
          </a:p>
        </p:txBody>
      </p:sp>
      <p:pic>
        <p:nvPicPr>
          <p:cNvPr id="4" name="Content Placeholder 3"/>
          <p:cNvPicPr>
            <a:picLocks noGrp="1" noChangeAspect="1"/>
          </p:cNvPicPr>
          <p:nvPr>
            <p:ph idx="1"/>
          </p:nvPr>
        </p:nvPicPr>
        <p:blipFill>
          <a:blip r:embed="rId2"/>
          <a:stretch>
            <a:fillRect/>
          </a:stretch>
        </p:blipFill>
        <p:spPr>
          <a:xfrm>
            <a:off x="3405188" y="0"/>
            <a:ext cx="6858000" cy="6858000"/>
          </a:xfrm>
          <a:prstGeom prst="rect">
            <a:avLst/>
          </a:prstGeom>
        </p:spPr>
      </p:pic>
    </p:spTree>
    <p:extLst>
      <p:ext uri="{BB962C8B-B14F-4D97-AF65-F5344CB8AC3E}">
        <p14:creationId xmlns:p14="http://schemas.microsoft.com/office/powerpoint/2010/main" val="2948745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3154527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93476" y="0"/>
            <a:ext cx="10274158" cy="6858000"/>
          </a:xfrm>
          <a:prstGeom prst="rect">
            <a:avLst/>
          </a:prstGeom>
        </p:spPr>
      </p:pic>
    </p:spTree>
    <p:extLst>
      <p:ext uri="{BB962C8B-B14F-4D97-AF65-F5344CB8AC3E}">
        <p14:creationId xmlns:p14="http://schemas.microsoft.com/office/powerpoint/2010/main" val="100557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9400" y="0"/>
            <a:ext cx="10287000" cy="6858000"/>
          </a:xfrm>
          <a:prstGeom prst="rect">
            <a:avLst/>
          </a:prstGeom>
        </p:spPr>
      </p:pic>
      <p:sp>
        <p:nvSpPr>
          <p:cNvPr id="5" name="Rectangle 4"/>
          <p:cNvSpPr/>
          <p:nvPr/>
        </p:nvSpPr>
        <p:spPr>
          <a:xfrm>
            <a:off x="3551878" y="6292334"/>
            <a:ext cx="5722977" cy="461665"/>
          </a:xfrm>
          <a:prstGeom prst="rect">
            <a:avLst/>
          </a:prstGeom>
        </p:spPr>
        <p:txBody>
          <a:bodyPr wrap="none">
            <a:spAutoFit/>
          </a:bodyPr>
          <a:lstStyle/>
          <a:p>
            <a:r>
              <a:rPr lang="en-US" sz="2400" b="1" dirty="0">
                <a:solidFill>
                  <a:schemeClr val="bg1"/>
                </a:solidFill>
              </a:rPr>
              <a:t>University of Helsinki City Campus Library</a:t>
            </a:r>
          </a:p>
        </p:txBody>
      </p:sp>
    </p:spTree>
    <p:extLst>
      <p:ext uri="{BB962C8B-B14F-4D97-AF65-F5344CB8AC3E}">
        <p14:creationId xmlns:p14="http://schemas.microsoft.com/office/powerpoint/2010/main" val="3824629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63605" y="0"/>
            <a:ext cx="10293433" cy="6858000"/>
          </a:xfrm>
          <a:prstGeom prst="rect">
            <a:avLst/>
          </a:prstGeom>
        </p:spPr>
      </p:pic>
    </p:spTree>
    <p:extLst>
      <p:ext uri="{BB962C8B-B14F-4D97-AF65-F5344CB8AC3E}">
        <p14:creationId xmlns:p14="http://schemas.microsoft.com/office/powerpoint/2010/main" val="2456877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24892"/>
            <a:ext cx="11023600" cy="6898640"/>
          </a:xfrm>
          <a:prstGeom prst="rect">
            <a:avLst/>
          </a:prstGeom>
        </p:spPr>
      </p:pic>
    </p:spTree>
    <p:extLst>
      <p:ext uri="{BB962C8B-B14F-4D97-AF65-F5344CB8AC3E}">
        <p14:creationId xmlns:p14="http://schemas.microsoft.com/office/powerpoint/2010/main" val="1413341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589"/>
            <a:ext cx="12192000" cy="6842411"/>
          </a:xfrm>
          <a:prstGeom prst="rect">
            <a:avLst/>
          </a:prstGeom>
        </p:spPr>
      </p:pic>
    </p:spTree>
    <p:extLst>
      <p:ext uri="{BB962C8B-B14F-4D97-AF65-F5344CB8AC3E}">
        <p14:creationId xmlns:p14="http://schemas.microsoft.com/office/powerpoint/2010/main" val="400983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40078" y="0"/>
            <a:ext cx="9710441" cy="6858000"/>
          </a:xfrm>
          <a:prstGeom prst="rect">
            <a:avLst/>
          </a:prstGeom>
        </p:spPr>
      </p:pic>
    </p:spTree>
    <p:extLst>
      <p:ext uri="{BB962C8B-B14F-4D97-AF65-F5344CB8AC3E}">
        <p14:creationId xmlns:p14="http://schemas.microsoft.com/office/powerpoint/2010/main" val="174534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81546" y="0"/>
            <a:ext cx="10611992" cy="6858000"/>
          </a:xfrm>
          <a:prstGeom prst="rect">
            <a:avLst/>
          </a:prstGeom>
        </p:spPr>
      </p:pic>
    </p:spTree>
    <p:extLst>
      <p:ext uri="{BB962C8B-B14F-4D97-AF65-F5344CB8AC3E}">
        <p14:creationId xmlns:p14="http://schemas.microsoft.com/office/powerpoint/2010/main" val="117811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259055" cy="4601183"/>
          </a:xfrm>
        </p:spPr>
        <p:txBody>
          <a:bodyPr/>
          <a:lstStyle/>
          <a:p>
            <a:r>
              <a:rPr lang="en-US" dirty="0"/>
              <a:t>Helsinki in summer</a:t>
            </a:r>
          </a:p>
        </p:txBody>
      </p:sp>
      <p:pic>
        <p:nvPicPr>
          <p:cNvPr id="4" name="Content Placeholder 3"/>
          <p:cNvPicPr>
            <a:picLocks noGrp="1" noChangeAspect="1"/>
          </p:cNvPicPr>
          <p:nvPr>
            <p:ph idx="1"/>
          </p:nvPr>
        </p:nvPicPr>
        <p:blipFill>
          <a:blip r:embed="rId2"/>
          <a:stretch>
            <a:fillRect/>
          </a:stretch>
        </p:blipFill>
        <p:spPr>
          <a:xfrm>
            <a:off x="2259055" y="0"/>
            <a:ext cx="9932945" cy="6858000"/>
          </a:xfrm>
          <a:prstGeom prst="rect">
            <a:avLst/>
          </a:prstGeom>
        </p:spPr>
      </p:pic>
    </p:spTree>
    <p:extLst>
      <p:ext uri="{BB962C8B-B14F-4D97-AF65-F5344CB8AC3E}">
        <p14:creationId xmlns:p14="http://schemas.microsoft.com/office/powerpoint/2010/main" val="259833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5334000"/>
          </a:xfrm>
          <a:prstGeom prst="rect">
            <a:avLst/>
          </a:prstGeom>
        </p:spPr>
      </p:pic>
      <p:sp>
        <p:nvSpPr>
          <p:cNvPr id="6" name="TextBox 5"/>
          <p:cNvSpPr txBox="1"/>
          <p:nvPr/>
        </p:nvSpPr>
        <p:spPr>
          <a:xfrm>
            <a:off x="3594100" y="5575300"/>
            <a:ext cx="6883400" cy="584775"/>
          </a:xfrm>
          <a:prstGeom prst="rect">
            <a:avLst/>
          </a:prstGeom>
          <a:noFill/>
        </p:spPr>
        <p:txBody>
          <a:bodyPr wrap="square" rtlCol="0">
            <a:spAutoFit/>
          </a:bodyPr>
          <a:lstStyle/>
          <a:p>
            <a:r>
              <a:rPr lang="en-US" sz="3200" b="1" dirty="0" smtClean="0"/>
              <a:t>Enjoying the summer sun</a:t>
            </a:r>
            <a:endParaRPr lang="en-US" sz="3200" b="1" dirty="0"/>
          </a:p>
        </p:txBody>
      </p:sp>
    </p:spTree>
    <p:extLst>
      <p:ext uri="{BB962C8B-B14F-4D97-AF65-F5344CB8AC3E}">
        <p14:creationId xmlns:p14="http://schemas.microsoft.com/office/powerpoint/2010/main" val="2042700694"/>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421</TotalTime>
  <Words>286</Words>
  <Application>Microsoft Office PowerPoint</Application>
  <PresentationFormat>Widescreen</PresentationFormat>
  <Paragraphs>18</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Corbel</vt:lpstr>
      <vt:lpstr>Wingdings 2</vt:lpstr>
      <vt:lpstr>Frame</vt:lpstr>
      <vt:lpstr>Helsinki, Finland</vt:lpstr>
      <vt:lpstr>Helsinki is the capital and largest city of Finland. It is the region of Uusimaa, in southern Finland on  the shore of the Gulf of Finland.</vt:lpstr>
      <vt:lpstr>PowerPoint Presentation</vt:lpstr>
      <vt:lpstr>Parts of Helsinki and Espoo seen from SPOT</vt:lpstr>
      <vt:lpstr>PowerPoint Presentation</vt:lpstr>
      <vt:lpstr>PowerPoint Presentation</vt:lpstr>
      <vt:lpstr>PowerPoint Presentation</vt:lpstr>
      <vt:lpstr>Helsinki in summer</vt:lpstr>
      <vt:lpstr>PowerPoint Presentation</vt:lpstr>
      <vt:lpstr>The view across summertime Eläintarhanlahti.</vt:lpstr>
      <vt:lpstr>PowerPoint Presentation</vt:lpstr>
      <vt:lpstr>PowerPoint Presentation</vt:lpstr>
      <vt:lpstr>PowerPoint Presentation</vt:lpstr>
      <vt:lpstr>Uspenski Cathedral</vt:lpstr>
      <vt:lpstr>Temppeliaukio Church </vt:lpstr>
      <vt:lpstr>Sibelius Monument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 of Suomenlinna began in the 18th century.</vt:lpstr>
      <vt:lpstr>PowerPoint Presentation</vt:lpstr>
      <vt:lpstr>PowerPoint Presentation</vt:lpstr>
      <vt:lpstr>PowerPoint Presentation</vt:lpstr>
      <vt:lpstr>Aleksanterinkatu in Central Helsinki.</vt:lpstr>
      <vt:lpstr>PowerPoint Presentation</vt:lpstr>
      <vt:lpstr>PowerPoint Presentation</vt:lpstr>
      <vt:lpstr>PowerPoint Presentation</vt:lpstr>
      <vt:lpstr>HAM Helsinki Art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Helsinki, Finland</dc:title>
  <dc:creator>Joseph Naumann</dc:creator>
  <cp:lastModifiedBy>Joseph Naumann</cp:lastModifiedBy>
  <cp:revision>11</cp:revision>
  <dcterms:created xsi:type="dcterms:W3CDTF">2017-01-12T01:20:08Z</dcterms:created>
  <dcterms:modified xsi:type="dcterms:W3CDTF">2017-01-12T08:21:47Z</dcterms:modified>
</cp:coreProperties>
</file>