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0" autoAdjust="0"/>
    <p:restoredTop sz="94660"/>
  </p:normalViewPr>
  <p:slideViewPr>
    <p:cSldViewPr snapToGrid="0">
      <p:cViewPr varScale="1">
        <p:scale>
          <a:sx n="66" d="100"/>
          <a:sy n="66" d="100"/>
        </p:scale>
        <p:origin x="3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5/18/2015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5/18/2015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8"/>
            <a:ext cx="5800725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5/18/2015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5/18/2015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5/18/2015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5/18/2015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5/18/2015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5/18/2015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5/18/2015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5/18/2015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4948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3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5/18/2015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5/18/2015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Arial Black" panose="020B0A04020102020204" pitchFamily="34" charset="0"/>
              </a:rPr>
              <a:t>CITIES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4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96599"/>
            <a:ext cx="7543800" cy="1450757"/>
          </a:xfrm>
        </p:spPr>
        <p:txBody>
          <a:bodyPr/>
          <a:lstStyle/>
          <a:p>
            <a:r>
              <a:rPr lang="en-US" dirty="0" smtClean="0"/>
              <a:t>Chicago, USA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40541"/>
            <a:ext cx="9144000" cy="52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83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0"/>
            <a:ext cx="7543800" cy="788879"/>
          </a:xfrm>
        </p:spPr>
        <p:txBody>
          <a:bodyPr/>
          <a:lstStyle/>
          <a:p>
            <a:r>
              <a:rPr lang="en-US" dirty="0" smtClean="0"/>
              <a:t>Montreal, Canada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88879"/>
            <a:ext cx="9144000" cy="606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4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080" y="1"/>
            <a:ext cx="7543800" cy="1135626"/>
          </a:xfrm>
        </p:spPr>
        <p:txBody>
          <a:bodyPr/>
          <a:lstStyle/>
          <a:p>
            <a:r>
              <a:rPr lang="en-US" dirty="0" smtClean="0"/>
              <a:t>London, UK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35626"/>
            <a:ext cx="9144000" cy="572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85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332" y="1"/>
            <a:ext cx="7543800" cy="914400"/>
          </a:xfrm>
        </p:spPr>
        <p:txBody>
          <a:bodyPr/>
          <a:lstStyle/>
          <a:p>
            <a:r>
              <a:rPr lang="en-US" dirty="0" smtClean="0"/>
              <a:t>Adelaide, Australia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278" y="830911"/>
            <a:ext cx="9038721" cy="602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83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25348"/>
            <a:ext cx="7543800" cy="846372"/>
          </a:xfrm>
        </p:spPr>
        <p:txBody>
          <a:bodyPr/>
          <a:lstStyle/>
          <a:p>
            <a:r>
              <a:rPr lang="en-US" dirty="0" smtClean="0"/>
              <a:t>Osaka, Japan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71719"/>
            <a:ext cx="9144000" cy="598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36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1724" y="5262365"/>
            <a:ext cx="7543800" cy="1450757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Kyoto, Japan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106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Quebec, Canada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54324"/>
            <a:ext cx="9060873" cy="510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14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347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075" y="37222"/>
            <a:ext cx="7543800" cy="1450757"/>
          </a:xfrm>
        </p:spPr>
        <p:txBody>
          <a:bodyPr/>
          <a:lstStyle/>
          <a:p>
            <a:r>
              <a:rPr lang="en-US" dirty="0" smtClean="0"/>
              <a:t>Toronto, Canada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750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1"/>
            <a:ext cx="7543800" cy="954000"/>
          </a:xfrm>
        </p:spPr>
        <p:txBody>
          <a:bodyPr>
            <a:normAutofit/>
          </a:bodyPr>
          <a:lstStyle/>
          <a:p>
            <a:r>
              <a:rPr lang="en-US" dirty="0" smtClean="0"/>
              <a:t>Barcelona, Spain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54000"/>
            <a:ext cx="9144000" cy="59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07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0"/>
            <a:ext cx="7543800" cy="1143001"/>
          </a:xfrm>
        </p:spPr>
        <p:txBody>
          <a:bodyPr/>
          <a:lstStyle/>
          <a:p>
            <a:r>
              <a:rPr lang="en-US" dirty="0" smtClean="0"/>
              <a:t>Florence, Italy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43001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03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331" y="1"/>
            <a:ext cx="7543800" cy="1143000"/>
          </a:xfrm>
        </p:spPr>
        <p:txBody>
          <a:bodyPr/>
          <a:lstStyle/>
          <a:p>
            <a:r>
              <a:rPr lang="en-US" smtClean="0"/>
              <a:t>Seoul, South </a:t>
            </a:r>
            <a:r>
              <a:rPr lang="en-US" dirty="0"/>
              <a:t>Korea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67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1"/>
            <a:ext cx="7543800" cy="762000"/>
          </a:xfrm>
        </p:spPr>
        <p:txBody>
          <a:bodyPr/>
          <a:lstStyle/>
          <a:p>
            <a:r>
              <a:rPr lang="en-US" dirty="0" smtClean="0"/>
              <a:t>Linz, Austria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37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0160"/>
            <a:ext cx="9144000" cy="6868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770300"/>
          </a:xfrm>
        </p:spPr>
        <p:txBody>
          <a:bodyPr/>
          <a:lstStyle/>
          <a:p>
            <a:r>
              <a:rPr lang="en-US" dirty="0" smtClean="0"/>
              <a:t>Rome, 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141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0"/>
            <a:ext cx="7543800" cy="1143001"/>
          </a:xfrm>
        </p:spPr>
        <p:txBody>
          <a:bodyPr/>
          <a:lstStyle/>
          <a:p>
            <a:r>
              <a:rPr lang="en-US" dirty="0" smtClean="0"/>
              <a:t>Oklahoma City, USA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43001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32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25347"/>
            <a:ext cx="7543800" cy="1346253"/>
          </a:xfrm>
        </p:spPr>
        <p:txBody>
          <a:bodyPr/>
          <a:lstStyle/>
          <a:p>
            <a:r>
              <a:rPr lang="en-US" dirty="0" smtClean="0"/>
              <a:t>Oxford, UK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20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957" y="49098"/>
            <a:ext cx="7543800" cy="780703"/>
          </a:xfrm>
        </p:spPr>
        <p:txBody>
          <a:bodyPr/>
          <a:lstStyle/>
          <a:p>
            <a:r>
              <a:rPr lang="en-US" dirty="0" smtClean="0"/>
              <a:t>Ljubljana, Slovenia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114" y="829801"/>
            <a:ext cx="9037886" cy="602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00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1"/>
            <a:ext cx="7543800" cy="725378"/>
          </a:xfrm>
        </p:spPr>
        <p:txBody>
          <a:bodyPr/>
          <a:lstStyle/>
          <a:p>
            <a:r>
              <a:rPr lang="en-US" dirty="0" smtClean="0"/>
              <a:t>Singapore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44131"/>
            <a:ext cx="9144000" cy="610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683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098" y="45721"/>
            <a:ext cx="7543800" cy="725378"/>
          </a:xfrm>
        </p:spPr>
        <p:txBody>
          <a:bodyPr/>
          <a:lstStyle/>
          <a:p>
            <a:r>
              <a:rPr lang="en-US" dirty="0" smtClean="0"/>
              <a:t>Madrid, Spain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71098"/>
            <a:ext cx="9144000" cy="608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95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328" y="0"/>
            <a:ext cx="7543800" cy="1450757"/>
          </a:xfrm>
        </p:spPr>
        <p:txBody>
          <a:bodyPr/>
          <a:lstStyle/>
          <a:p>
            <a:r>
              <a:rPr lang="en-US" dirty="0" smtClean="0"/>
              <a:t>Glasgow, UK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36019"/>
            <a:ext cx="9144000" cy="532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60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580" y="35626"/>
            <a:ext cx="7543800" cy="1117313"/>
          </a:xfrm>
        </p:spPr>
        <p:txBody>
          <a:bodyPr/>
          <a:lstStyle/>
          <a:p>
            <a:r>
              <a:rPr lang="en-US" dirty="0" smtClean="0"/>
              <a:t>Seville, Spain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152939"/>
            <a:ext cx="9144001" cy="57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26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0"/>
            <a:ext cx="7543800" cy="1243551"/>
          </a:xfrm>
        </p:spPr>
        <p:txBody>
          <a:bodyPr/>
          <a:lstStyle/>
          <a:p>
            <a:r>
              <a:rPr lang="en-US" dirty="0" smtClean="0"/>
              <a:t>Warsaw, Poland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198"/>
          <a:stretch/>
        </p:blipFill>
        <p:spPr>
          <a:xfrm>
            <a:off x="1339041" y="1243551"/>
            <a:ext cx="6511638" cy="561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12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0"/>
            <a:ext cx="7543800" cy="1143001"/>
          </a:xfrm>
        </p:spPr>
        <p:txBody>
          <a:bodyPr/>
          <a:lstStyle/>
          <a:p>
            <a:r>
              <a:rPr lang="en-US" dirty="0"/>
              <a:t>​Seattle - USA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43001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013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Istanbul, Turkey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1450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35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127" y="0"/>
            <a:ext cx="7543800" cy="909141"/>
          </a:xfrm>
        </p:spPr>
        <p:txBody>
          <a:bodyPr/>
          <a:lstStyle/>
          <a:p>
            <a:r>
              <a:rPr lang="en-US" dirty="0" smtClean="0"/>
              <a:t>New York, USA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054" y="909141"/>
            <a:ext cx="9045946" cy="594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80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96601"/>
            <a:ext cx="7543800" cy="1046400"/>
          </a:xfrm>
        </p:spPr>
        <p:txBody>
          <a:bodyPr/>
          <a:lstStyle/>
          <a:p>
            <a:r>
              <a:rPr lang="en-US" dirty="0"/>
              <a:t>​San Diego - USA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41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0"/>
            <a:ext cx="7543800" cy="1145423"/>
          </a:xfrm>
        </p:spPr>
        <p:txBody>
          <a:bodyPr>
            <a:normAutofit fontScale="90000"/>
          </a:bodyPr>
          <a:lstStyle/>
          <a:p>
            <a:r>
              <a:rPr lang="en-US" dirty="0"/>
              <a:t>​Queenstown - Wakatipu lake - New Zealand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45423"/>
            <a:ext cx="9144000" cy="571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31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13472"/>
            <a:ext cx="7543800" cy="1129529"/>
          </a:xfrm>
        </p:spPr>
        <p:txBody>
          <a:bodyPr/>
          <a:lstStyle/>
          <a:p>
            <a:r>
              <a:rPr lang="en-US" dirty="0"/>
              <a:t>​Los Angeles - USA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43001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71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597" y="0"/>
            <a:ext cx="7543800" cy="1202377"/>
          </a:xfrm>
        </p:spPr>
        <p:txBody>
          <a:bodyPr/>
          <a:lstStyle/>
          <a:p>
            <a:r>
              <a:rPr lang="en-US" dirty="0"/>
              <a:t>City shore​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02377"/>
            <a:ext cx="9048997" cy="565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98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72848"/>
            <a:ext cx="7543800" cy="689151"/>
          </a:xfrm>
        </p:spPr>
        <p:txBody>
          <a:bodyPr>
            <a:normAutofit fontScale="90000"/>
          </a:bodyPr>
          <a:lstStyle/>
          <a:p>
            <a:r>
              <a:rPr lang="en-US" dirty="0"/>
              <a:t>​Dresden - Germany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1999"/>
            <a:ext cx="9144000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8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37223"/>
            <a:ext cx="7543800" cy="1105778"/>
          </a:xfrm>
        </p:spPr>
        <p:txBody>
          <a:bodyPr/>
          <a:lstStyle/>
          <a:p>
            <a:r>
              <a:rPr lang="en-US" dirty="0"/>
              <a:t>​Amsterdam - Netherlands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1524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71</TotalTime>
  <Words>104</Words>
  <Application>Microsoft Office PowerPoint</Application>
  <PresentationFormat>On-screen Show (4:3)</PresentationFormat>
  <Paragraphs>31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 Black</vt:lpstr>
      <vt:lpstr>Calibri</vt:lpstr>
      <vt:lpstr>Calibri Light</vt:lpstr>
      <vt:lpstr>Retrospect</vt:lpstr>
      <vt:lpstr>CITIES</vt:lpstr>
      <vt:lpstr>Seoul, South Korea</vt:lpstr>
      <vt:lpstr>​Seattle - USA</vt:lpstr>
      <vt:lpstr>​San Diego - USA</vt:lpstr>
      <vt:lpstr>​Queenstown - Wakatipu lake - New Zealand</vt:lpstr>
      <vt:lpstr>​Los Angeles - USA</vt:lpstr>
      <vt:lpstr>City shore​</vt:lpstr>
      <vt:lpstr>​Dresden - Germany</vt:lpstr>
      <vt:lpstr>​Amsterdam - Netherlands</vt:lpstr>
      <vt:lpstr>Chicago, USA</vt:lpstr>
      <vt:lpstr>Montreal, Canada</vt:lpstr>
      <vt:lpstr>London, UK</vt:lpstr>
      <vt:lpstr>Adelaide, Australia </vt:lpstr>
      <vt:lpstr>Osaka, Japan</vt:lpstr>
      <vt:lpstr>Kyoto, Japan</vt:lpstr>
      <vt:lpstr>Quebec, Canada</vt:lpstr>
      <vt:lpstr>Toronto, Canada</vt:lpstr>
      <vt:lpstr>Barcelona, Spain</vt:lpstr>
      <vt:lpstr>Florence, Italy</vt:lpstr>
      <vt:lpstr>Linz, Austria</vt:lpstr>
      <vt:lpstr>Rome, Italy</vt:lpstr>
      <vt:lpstr>Oklahoma City, USA</vt:lpstr>
      <vt:lpstr>Oxford, UK</vt:lpstr>
      <vt:lpstr>Ljubljana, Slovenia </vt:lpstr>
      <vt:lpstr>Singapore</vt:lpstr>
      <vt:lpstr>Madrid, Spain</vt:lpstr>
      <vt:lpstr>Glasgow, UK</vt:lpstr>
      <vt:lpstr>Seville, Spain </vt:lpstr>
      <vt:lpstr>Warsaw, Poland</vt:lpstr>
      <vt:lpstr>Istanbul, Turkey</vt:lpstr>
      <vt:lpstr>New York, USA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CITIES</dc:title>
  <dc:creator>Joseph Naumann</dc:creator>
  <cp:lastModifiedBy>Joseph Naumann</cp:lastModifiedBy>
  <cp:revision>9</cp:revision>
  <dcterms:created xsi:type="dcterms:W3CDTF">2015-04-28T00:16:35Z</dcterms:created>
  <dcterms:modified xsi:type="dcterms:W3CDTF">2015-05-18T16:21:47Z</dcterms:modified>
</cp:coreProperties>
</file>