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50" r:id="rId2"/>
  </p:sldMasterIdLst>
  <p:notesMasterIdLst>
    <p:notesMasterId r:id="rId53"/>
  </p:notesMasterIdLst>
  <p:sldIdLst>
    <p:sldId id="256" r:id="rId3"/>
    <p:sldId id="257" r:id="rId4"/>
    <p:sldId id="258" r:id="rId5"/>
    <p:sldId id="260" r:id="rId6"/>
    <p:sldId id="261" r:id="rId7"/>
    <p:sldId id="259" r:id="rId8"/>
    <p:sldId id="262" r:id="rId9"/>
    <p:sldId id="263" r:id="rId10"/>
    <p:sldId id="264" r:id="rId11"/>
    <p:sldId id="265" r:id="rId12"/>
    <p:sldId id="266" r:id="rId13"/>
    <p:sldId id="273" r:id="rId14"/>
    <p:sldId id="267" r:id="rId15"/>
    <p:sldId id="272" r:id="rId16"/>
    <p:sldId id="268" r:id="rId17"/>
    <p:sldId id="269" r:id="rId18"/>
    <p:sldId id="270" r:id="rId19"/>
    <p:sldId id="271" r:id="rId20"/>
    <p:sldId id="274" r:id="rId21"/>
    <p:sldId id="275" r:id="rId22"/>
    <p:sldId id="276" r:id="rId23"/>
    <p:sldId id="277" r:id="rId24"/>
    <p:sldId id="278" r:id="rId25"/>
    <p:sldId id="279" r:id="rId26"/>
    <p:sldId id="280" r:id="rId27"/>
    <p:sldId id="281" r:id="rId28"/>
    <p:sldId id="282" r:id="rId29"/>
    <p:sldId id="283" r:id="rId30"/>
    <p:sldId id="284" r:id="rId31"/>
    <p:sldId id="296" r:id="rId32"/>
    <p:sldId id="285" r:id="rId33"/>
    <p:sldId id="286" r:id="rId34"/>
    <p:sldId id="291" r:id="rId35"/>
    <p:sldId id="298" r:id="rId36"/>
    <p:sldId id="287" r:id="rId37"/>
    <p:sldId id="288" r:id="rId38"/>
    <p:sldId id="289" r:id="rId39"/>
    <p:sldId id="290" r:id="rId40"/>
    <p:sldId id="292" r:id="rId41"/>
    <p:sldId id="293" r:id="rId42"/>
    <p:sldId id="294" r:id="rId43"/>
    <p:sldId id="295" r:id="rId44"/>
    <p:sldId id="297" r:id="rId45"/>
    <p:sldId id="299" r:id="rId46"/>
    <p:sldId id="300" r:id="rId47"/>
    <p:sldId id="301" r:id="rId48"/>
    <p:sldId id="302" r:id="rId49"/>
    <p:sldId id="303" r:id="rId50"/>
    <p:sldId id="304" r:id="rId51"/>
    <p:sldId id="305" r:id="rId52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992" autoAdjust="0"/>
    <p:restoredTop sz="94600"/>
  </p:normalViewPr>
  <p:slideViewPr>
    <p:cSldViewPr>
      <p:cViewPr varScale="1">
        <p:scale>
          <a:sx n="91" d="100"/>
          <a:sy n="91" d="100"/>
        </p:scale>
        <p:origin x="528" y="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slide" Target="slides/slide37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50" Type="http://schemas.openxmlformats.org/officeDocument/2006/relationships/slide" Target="slides/slide48.xml"/><Relationship Id="rId55" Type="http://schemas.openxmlformats.org/officeDocument/2006/relationships/viewProps" Target="viewProps.xml"/><Relationship Id="rId7" Type="http://schemas.openxmlformats.org/officeDocument/2006/relationships/slide" Target="slides/slide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9" Type="http://schemas.openxmlformats.org/officeDocument/2006/relationships/slide" Target="slides/slide27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53" Type="http://schemas.openxmlformats.org/officeDocument/2006/relationships/notesMaster" Target="notesMasters/notesMaster1.xml"/><Relationship Id="rId5" Type="http://schemas.openxmlformats.org/officeDocument/2006/relationships/slide" Target="slides/slide3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56" Type="http://schemas.openxmlformats.org/officeDocument/2006/relationships/theme" Target="theme/theme1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slide" Target="slides/slide44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tableStyles" Target="tableStyles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993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3994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3994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3994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994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2D80F08B-8148-4DD5-A772-E0C1F3C19F58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832567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slideMaster" Target="../slideMasters/slideMaster1.xml"/><Relationship Id="rId2" Type="http://schemas.openxmlformats.org/officeDocument/2006/relationships/tags" Target="../tags/tag4.xml"/><Relationship Id="rId1" Type="http://schemas.openxmlformats.org/officeDocument/2006/relationships/tags" Target="../tags/tag3.xml"/><Relationship Id="rId4" Type="http://schemas.openxmlformats.org/officeDocument/2006/relationships/image" Target="../media/image2.jpe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slideMaster" Target="../slideMasters/slideMaster2.xml"/><Relationship Id="rId2" Type="http://schemas.openxmlformats.org/officeDocument/2006/relationships/tags" Target="../tags/tag8.xml"/><Relationship Id="rId1" Type="http://schemas.openxmlformats.org/officeDocument/2006/relationships/tags" Target="../tags/tag7.xml"/><Relationship Id="rId4" Type="http://schemas.openxmlformats.org/officeDocument/2006/relationships/image" Target="../media/image2.jpe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blipFill dpi="0" rotWithShape="0">
          <a:blip r:embed="rId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ctrTitle"/>
            <p:custDataLst>
              <p:tags r:id="rId1"/>
            </p:custDataLst>
          </p:nvPr>
        </p:nvSpPr>
        <p:spPr>
          <a:xfrm>
            <a:off x="2701925" y="2130425"/>
            <a:ext cx="4800600" cy="1470025"/>
          </a:xfrm>
        </p:spPr>
        <p:txBody>
          <a:bodyPr/>
          <a:lstStyle>
            <a:lvl1pPr>
              <a:buClr>
                <a:srgbClr val="FFFFFF"/>
              </a:buClr>
              <a:defRPr/>
            </a:lvl1pPr>
          </a:lstStyle>
          <a:p>
            <a:pPr lvl="0"/>
            <a:r>
              <a:rPr lang="en-US" noProof="0" smtClean="0"/>
              <a:t>Click to edit Master title style</a:t>
            </a:r>
            <a:endParaRPr lang="en-US" noProof="0" smtClean="0"/>
          </a:p>
        </p:txBody>
      </p:sp>
      <p:sp>
        <p:nvSpPr>
          <p:cNvPr id="23555" name="Rectangle 3"/>
          <p:cNvSpPr>
            <a:spLocks noGrp="1" noChangeArrowheads="1"/>
          </p:cNvSpPr>
          <p:nvPr>
            <p:ph type="subTitle" idx="1"/>
            <p:custDataLst>
              <p:tags r:id="rId2"/>
            </p:custDataLst>
          </p:nvPr>
        </p:nvSpPr>
        <p:spPr>
          <a:xfrm>
            <a:off x="2701925" y="3886200"/>
            <a:ext cx="4114800" cy="1752600"/>
          </a:xfrm>
        </p:spPr>
        <p:txBody>
          <a:bodyPr/>
          <a:lstStyle>
            <a:lvl1pPr marL="0" indent="0">
              <a:buClr>
                <a:srgbClr val="FFFFFF"/>
              </a:buClr>
              <a:buFontTx/>
              <a:buNone/>
              <a:defRPr/>
            </a:lvl1pPr>
          </a:lstStyle>
          <a:p>
            <a:pPr lvl="0"/>
            <a:r>
              <a:rPr lang="en-US" noProof="0" smtClean="0"/>
              <a:t>Click to edit Master subtitle style</a:t>
            </a:r>
            <a:endParaRPr lang="en-US" noProof="0" smtClean="0"/>
          </a:p>
        </p:txBody>
      </p:sp>
      <p:sp>
        <p:nvSpPr>
          <p:cNvPr id="23556" name="Rectangle 4"/>
          <p:cNvSpPr>
            <a:spLocks noGrp="1" noChangeArrowheads="1"/>
          </p:cNvSpPr>
          <p:nvPr>
            <p:ph type="dt" sz="half" idx="2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23557" name="Rectangle 5"/>
          <p:cNvSpPr>
            <a:spLocks noGrp="1" noChangeArrowheads="1"/>
          </p:cNvSpPr>
          <p:nvPr>
            <p:ph type="ftr" sz="quarter" idx="3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23558" name="Rectangle 6"/>
          <p:cNvSpPr>
            <a:spLocks noGrp="1" noChangeArrowheads="1"/>
          </p:cNvSpPr>
          <p:nvPr>
            <p:ph type="sldNum" sz="quarter" idx="4"/>
          </p:nvPr>
        </p:nvSpPr>
        <p:spPr/>
        <p:txBody>
          <a:bodyPr/>
          <a:lstStyle>
            <a:lvl1pPr>
              <a:defRPr/>
            </a:lvl1pPr>
          </a:lstStyle>
          <a:p>
            <a:fld id="{73D8A0AC-9A76-41CE-AD61-398C62767A2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C5707DF-57FC-432E-B692-F930748BF30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25096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47D47A2-BE13-4BB9-BD50-6B724CA2AD80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62153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693988" y="1600200"/>
            <a:ext cx="30861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32488" y="1600200"/>
            <a:ext cx="3087687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C3D5BEC-2E8E-4EA4-B48E-1FEA184AB250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93228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81E3A2C-5742-4C83-AFE7-E7F45C338A4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29259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5583385-C5EE-4E43-B341-CC8C7A22F9B1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844000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BB61D75-D1C4-4A01-95D4-250A11FA4F3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8710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E6898E3-F0A4-47E5-8ADC-196FCAC7CC0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35558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AC156CB-D35C-4A9B-9C57-7056571EE761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370859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9F2F673-86D2-4A85-86B5-0D3193A219AA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778945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439025" y="274638"/>
            <a:ext cx="158115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693988" y="274638"/>
            <a:ext cx="4592637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DA92C84-95D3-45C4-9007-43A607B0F50F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84549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blipFill dpi="0" rotWithShape="0">
          <a:blip r:embed="rId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ChangeArrowheads="1"/>
          </p:cNvSpPr>
          <p:nvPr/>
        </p:nvSpPr>
        <p:spPr bwMode="auto">
          <a:xfrm>
            <a:off x="136525" y="136525"/>
            <a:ext cx="8866188" cy="6581775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30723" name="Rectangle 3"/>
          <p:cNvSpPr>
            <a:spLocks noGrp="1" noChangeArrowheads="1"/>
          </p:cNvSpPr>
          <p:nvPr>
            <p:ph type="ctrTitle"/>
            <p:custDataLst>
              <p:tags r:id="rId1"/>
            </p:custDataLst>
          </p:nvPr>
        </p:nvSpPr>
        <p:spPr>
          <a:xfrm>
            <a:off x="455613" y="2130425"/>
            <a:ext cx="7313612" cy="1470025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smtClean="0"/>
              <a:t>Click to edit Master title style</a:t>
            </a:r>
          </a:p>
        </p:txBody>
      </p:sp>
      <p:sp>
        <p:nvSpPr>
          <p:cNvPr id="30724" name="Rectangle 4"/>
          <p:cNvSpPr>
            <a:spLocks noGrp="1" noChangeArrowheads="1"/>
          </p:cNvSpPr>
          <p:nvPr>
            <p:ph type="subTitle" idx="1"/>
            <p:custDataLst>
              <p:tags r:id="rId2"/>
            </p:custDataLst>
          </p:nvPr>
        </p:nvSpPr>
        <p:spPr>
          <a:xfrm>
            <a:off x="455613" y="3886200"/>
            <a:ext cx="7313612" cy="1752600"/>
          </a:xfrm>
        </p:spPr>
        <p:txBody>
          <a:bodyPr/>
          <a:lstStyle>
            <a:lvl1pPr marL="0" indent="0">
              <a:buClr>
                <a:srgbClr val="FFFFFF"/>
              </a:buClr>
              <a:buFontTx/>
              <a:buNone/>
              <a:defRPr/>
            </a:lvl1pPr>
          </a:lstStyle>
          <a:p>
            <a:pPr lvl="0"/>
            <a:r>
              <a:rPr lang="en-US" noProof="0" smtClean="0"/>
              <a:t>Click to edit Master subtitle style</a:t>
            </a:r>
          </a:p>
        </p:txBody>
      </p:sp>
      <p:sp>
        <p:nvSpPr>
          <p:cNvPr id="30725" name="Rectangle 5"/>
          <p:cNvSpPr>
            <a:spLocks noGrp="1" noChangeArrowheads="1"/>
          </p:cNvSpPr>
          <p:nvPr>
            <p:ph type="dt" sz="half" idx="2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0726" name="Rectangle 6"/>
          <p:cNvSpPr>
            <a:spLocks noGrp="1" noChangeArrowheads="1"/>
          </p:cNvSpPr>
          <p:nvPr>
            <p:ph type="ftr" sz="quarter" idx="3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0727" name="Rectangle 7"/>
          <p:cNvSpPr>
            <a:spLocks noGrp="1" noChangeArrowheads="1"/>
          </p:cNvSpPr>
          <p:nvPr>
            <p:ph type="sldNum" sz="quarter" idx="4"/>
          </p:nvPr>
        </p:nvSpPr>
        <p:spPr/>
        <p:txBody>
          <a:bodyPr/>
          <a:lstStyle>
            <a:lvl1pPr>
              <a:defRPr/>
            </a:lvl1pPr>
          </a:lstStyle>
          <a:p>
            <a:fld id="{641EDBB2-74D3-4D3F-9313-740CA6A5DFCD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1FB6D1A-74D2-4DCF-9371-DF267326CF9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267366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0288FCB-2096-4128-9ACD-76235FDB8666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569264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5613" y="1600200"/>
            <a:ext cx="4037012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5025" y="1600200"/>
            <a:ext cx="4037013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A1D51B2-A149-4B10-AF4D-9E2DE3D33D1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780611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D62E8BE-8188-4ADB-9D3B-3DFA072A9A5F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4703121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D60324B-7FD0-4D60-A131-A5D02E887A3B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4690989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2F90153-F69F-4B15-9CD6-6B89178A3EA6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805488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47D737A-7246-4CB7-9DAB-CF1D223DDE86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5430927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4679A7C-B2E1-49AD-9C05-6EE7ABC28D3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890164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6DF7D78-D4CA-4257-8A3E-BE161D64B7CF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553969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6225" y="274638"/>
            <a:ext cx="2055813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5613" y="274638"/>
            <a:ext cx="6018212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CE577B9-36F0-4FA4-9517-2F1C41AF57C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57904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ags" Target="../tags/tag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jpe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ags" Target="../tags/tag2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ags" Target="../tags/tag5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image" Target="../media/image1.jpeg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tags" Target="../tags/tag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0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  <p:custDataLst>
              <p:tags r:id="rId13"/>
            </p:custDataLst>
          </p:nvPr>
        </p:nvSpPr>
        <p:spPr bwMode="auto">
          <a:xfrm>
            <a:off x="2703513" y="274638"/>
            <a:ext cx="6316662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7AA1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  <a:endParaRPr lang="en-US" smtClean="0"/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  <p:custDataLst>
              <p:tags r:id="rId14"/>
            </p:custDataLst>
          </p:nvPr>
        </p:nvSpPr>
        <p:spPr bwMode="auto">
          <a:xfrm>
            <a:off x="2693988" y="1600200"/>
            <a:ext cx="6326187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7AA1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smtClean="0"/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12B524CF-2AE7-419A-AE30-DB0B16D1CBA9}" type="slidenum">
              <a:rPr lang="en-US"/>
              <a:pPr/>
              <a:t>‹#›</a:t>
            </a:fld>
            <a:endParaRPr lang="en-US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49" r:id="rId1"/>
    <p:sldLayoutId id="2147483652" r:id="rId2"/>
    <p:sldLayoutId id="2147483653" r:id="rId3"/>
    <p:sldLayoutId id="2147483654" r:id="rId4"/>
    <p:sldLayoutId id="2147483655" r:id="rId5"/>
    <p:sldLayoutId id="2147483656" r:id="rId6"/>
    <p:sldLayoutId id="2147483657" r:id="rId7"/>
    <p:sldLayoutId id="2147483658" r:id="rId8"/>
    <p:sldLayoutId id="2147483659" r:id="rId9"/>
    <p:sldLayoutId id="2147483660" r:id="rId10"/>
    <p:sldLayoutId id="2147483661" r:id="rId11"/>
  </p:sldLayoutIdLst>
  <p:txStyles>
    <p:titleStyle>
      <a:lvl1pPr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2pPr>
      <a:lvl3pPr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3pPr>
      <a:lvl4pPr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4pPr>
      <a:lvl5pPr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0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ChangeArrowheads="1"/>
          </p:cNvSpPr>
          <p:nvPr/>
        </p:nvSpPr>
        <p:spPr bwMode="auto">
          <a:xfrm>
            <a:off x="136525" y="136525"/>
            <a:ext cx="8866188" cy="6581775"/>
          </a:xfrm>
          <a:prstGeom prst="rect">
            <a:avLst/>
          </a:prstGeom>
          <a:solidFill>
            <a:schemeClr val="bg1">
              <a:alpha val="50000"/>
            </a:schemeClr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title"/>
            <p:custDataLst>
              <p:tags r:id="rId13"/>
            </p:custDataLst>
          </p:nvPr>
        </p:nvSpPr>
        <p:spPr bwMode="auto">
          <a:xfrm>
            <a:off x="455613" y="274638"/>
            <a:ext cx="8226425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7AA1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29700" name="Rectangle 4"/>
          <p:cNvSpPr>
            <a:spLocks noGrp="1" noChangeArrowheads="1"/>
          </p:cNvSpPr>
          <p:nvPr>
            <p:ph type="body" idx="1"/>
            <p:custDataLst>
              <p:tags r:id="rId14"/>
            </p:custDataLst>
          </p:nvPr>
        </p:nvSpPr>
        <p:spPr bwMode="auto">
          <a:xfrm>
            <a:off x="455613" y="1600200"/>
            <a:ext cx="8226425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7AA1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29701" name="Rectangle 5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29702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29703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6868770F-4668-4B79-8536-45B2520B91B9}" type="slidenum">
              <a:rPr lang="en-US"/>
              <a:pPr/>
              <a:t>‹#›</a:t>
            </a:fld>
            <a:endParaRPr lang="en-US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5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2pPr>
      <a:lvl3pPr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3pPr>
      <a:lvl4pPr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4pPr>
      <a:lvl5pPr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buClr>
          <a:schemeClr val="tx1"/>
        </a:buClr>
        <a:defRPr sz="3200">
          <a:solidFill>
            <a:schemeClr val="tx1"/>
          </a:solidFill>
          <a:latin typeface="Arial" pitchFamily="3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4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emf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emf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emf"/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emf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emf"/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emf"/><Relationship Id="rId1" Type="http://schemas.openxmlformats.org/officeDocument/2006/relationships/slideLayout" Target="../slideLayouts/slideLayout1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emf"/><Relationship Id="rId1" Type="http://schemas.openxmlformats.org/officeDocument/2006/relationships/slideLayout" Target="../slideLayouts/slideLayout1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emf"/><Relationship Id="rId1" Type="http://schemas.openxmlformats.org/officeDocument/2006/relationships/slideLayout" Target="../slideLayouts/slideLayout13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emf"/><Relationship Id="rId1" Type="http://schemas.openxmlformats.org/officeDocument/2006/relationships/slideLayout" Target="../slideLayouts/slideLayout1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emf"/><Relationship Id="rId1" Type="http://schemas.openxmlformats.org/officeDocument/2006/relationships/slideLayout" Target="../slideLayouts/slideLayout1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emf"/><Relationship Id="rId1" Type="http://schemas.openxmlformats.org/officeDocument/2006/relationships/slideLayout" Target="../slideLayouts/slideLayout1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13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13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emf"/><Relationship Id="rId1" Type="http://schemas.openxmlformats.org/officeDocument/2006/relationships/slideLayout" Target="../slideLayouts/slideLayout1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emf"/><Relationship Id="rId1" Type="http://schemas.openxmlformats.org/officeDocument/2006/relationships/slideLayout" Target="../slideLayouts/slideLayout13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emf"/><Relationship Id="rId1" Type="http://schemas.openxmlformats.org/officeDocument/2006/relationships/slideLayout" Target="../slideLayouts/slideLayout13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emf"/><Relationship Id="rId1" Type="http://schemas.openxmlformats.org/officeDocument/2006/relationships/slideLayout" Target="../slideLayouts/slideLayout13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emf"/><Relationship Id="rId1" Type="http://schemas.openxmlformats.org/officeDocument/2006/relationships/slideLayout" Target="../slideLayouts/slideLayout13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emf"/><Relationship Id="rId1" Type="http://schemas.openxmlformats.org/officeDocument/2006/relationships/slideLayout" Target="../slideLayouts/slideLayout13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3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emf"/><Relationship Id="rId1" Type="http://schemas.openxmlformats.org/officeDocument/2006/relationships/slideLayout" Target="../slideLayouts/slideLayout13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emf"/><Relationship Id="rId1" Type="http://schemas.openxmlformats.org/officeDocument/2006/relationships/slideLayout" Target="../slideLayouts/slideLayout13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emf"/><Relationship Id="rId1" Type="http://schemas.openxmlformats.org/officeDocument/2006/relationships/slideLayout" Target="../slideLayouts/slideLayout13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3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emf"/><Relationship Id="rId1" Type="http://schemas.openxmlformats.org/officeDocument/2006/relationships/slideLayout" Target="../slideLayouts/slideLayout13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emf"/><Relationship Id="rId1" Type="http://schemas.openxmlformats.org/officeDocument/2006/relationships/slideLayout" Target="../slideLayouts/slideLayout13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emf"/><Relationship Id="rId1" Type="http://schemas.openxmlformats.org/officeDocument/2006/relationships/slideLayout" Target="../slideLayouts/slideLayout13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emf"/><Relationship Id="rId1" Type="http://schemas.openxmlformats.org/officeDocument/2006/relationships/slideLayout" Target="../slideLayouts/slideLayout13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3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3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13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3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3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13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13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13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13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13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13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en-US" sz="4000" b="1" dirty="0" smtClean="0"/>
              <a:t> </a:t>
            </a:r>
            <a:br>
              <a:rPr lang="en-US" sz="4000" b="1" dirty="0" smtClean="0"/>
            </a:br>
            <a:r>
              <a:rPr lang="en-US" sz="4000" b="1" dirty="0"/>
              <a:t/>
            </a:r>
            <a:br>
              <a:rPr lang="en-US" sz="4000" b="1" dirty="0"/>
            </a:br>
            <a:r>
              <a:rPr lang="en-US" sz="4000" b="1" dirty="0" smtClean="0"/>
              <a:t>Berlin in 2011</a:t>
            </a:r>
            <a:endParaRPr lang="en-US" sz="4000" b="1" dirty="0"/>
          </a:p>
        </p:txBody>
      </p:sp>
      <p:sp>
        <p:nvSpPr>
          <p:cNvPr id="52227" name="Rectangle 3"/>
          <p:cNvSpPr>
            <a:spLocks noGrp="1" noChangeArrowheads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76400" y="-3137"/>
            <a:ext cx="5181600" cy="6907175"/>
          </a:xfrm>
          <a:prstGeom prst="rect">
            <a:avLst/>
          </a:prstGeom>
        </p:spPr>
      </p:pic>
      <p:sp>
        <p:nvSpPr>
          <p:cNvPr id="532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871189" y="0"/>
            <a:ext cx="5144709" cy="6858000"/>
          </a:xfrm>
          <a:prstGeom prst="rect">
            <a:avLst/>
          </a:prstGeom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3648" y="425702"/>
            <a:ext cx="9120352" cy="60814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622677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41898"/>
            <a:ext cx="9144000" cy="60652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50545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81000"/>
            <a:ext cx="9144000" cy="6097230"/>
          </a:xfrm>
          <a:prstGeom prst="rect">
            <a:avLst/>
          </a:prstGeom>
        </p:spPr>
      </p:pic>
      <p:sp>
        <p:nvSpPr>
          <p:cNvPr id="552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819400" y="0"/>
            <a:ext cx="51447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404391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21021" y="395916"/>
            <a:ext cx="9165021" cy="61112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739472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81000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028849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590799" y="13138"/>
            <a:ext cx="5134853" cy="68448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701761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8393" y="321470"/>
            <a:ext cx="9162393" cy="61094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007692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274638"/>
            <a:ext cx="9136117" cy="60919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28840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514600" y="1"/>
            <a:ext cx="5156536" cy="68737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22557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33734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829936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43200" y="1"/>
            <a:ext cx="5146680" cy="68606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148306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81000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7211140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09934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940185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883" y="415190"/>
            <a:ext cx="9136117" cy="60919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35844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43199" y="1"/>
            <a:ext cx="51447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4311343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09934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259004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33734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059975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43199" y="0"/>
            <a:ext cx="5130911" cy="68396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2004452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28903" y="466860"/>
            <a:ext cx="9172903" cy="61165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6241627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43199" y="1"/>
            <a:ext cx="51447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2114726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09934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5274319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09934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0124968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09934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402078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81000"/>
            <a:ext cx="9144000" cy="6097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193172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12872"/>
            <a:ext cx="9144000" cy="60942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577967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15852"/>
            <a:ext cx="9144000" cy="6091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551261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7883" y="457200"/>
            <a:ext cx="9144000" cy="60942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121446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3175" y="381000"/>
            <a:ext cx="9144000" cy="60942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6450606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36672"/>
            <a:ext cx="9144000" cy="60942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7228134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09400" y="0"/>
            <a:ext cx="8529800" cy="68238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9448389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28904" y="393608"/>
            <a:ext cx="9172904" cy="61135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0610729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06414"/>
            <a:ext cx="9144000" cy="60942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2597193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12872"/>
            <a:ext cx="9144000" cy="60942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3765784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87458"/>
            <a:ext cx="9067800" cy="60435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1901924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-37864"/>
            <a:ext cx="9144000" cy="6861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8280549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b="9134"/>
          <a:stretch/>
        </p:blipFill>
        <p:spPr>
          <a:xfrm>
            <a:off x="-3175" y="381000"/>
            <a:ext cx="9144000" cy="61165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2467782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23648" y="685800"/>
            <a:ext cx="9149255" cy="55329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1011678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06169"/>
            <a:ext cx="9144000" cy="61041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590231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8393" y="266755"/>
            <a:ext cx="9144000" cy="63855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6360957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496964"/>
            <a:ext cx="9143999" cy="43008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91511607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47518" y="-1"/>
            <a:ext cx="8442614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009099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76048"/>
            <a:ext cx="9144000" cy="60533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7321667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81000"/>
            <a:ext cx="9067800" cy="60935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2277023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21021" y="457200"/>
            <a:ext cx="9144000" cy="6100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2277315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81000"/>
            <a:ext cx="9144000" cy="609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830441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1542586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SM_Title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SM_Text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TM_Title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TM_Text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SM2_Title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SM2_Text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TM2_Title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NRSTYLE" val="Indezine_TM2_Text"/>
</p:tagLst>
</file>

<file path=ppt/theme/theme1.xml><?xml version="1.0" encoding="utf-8"?>
<a:theme xmlns:a="http://schemas.openxmlformats.org/drawingml/2006/main" name="ind_0861_slide">
  <a:themeElements>
    <a:clrScheme name="Office Theme 2">
      <a:dk1>
        <a:srgbClr val="333333"/>
      </a:dk1>
      <a:lt1>
        <a:srgbClr val="FFFFFF"/>
      </a:lt1>
      <a:dk2>
        <a:srgbClr val="0099FF"/>
      </a:dk2>
      <a:lt2>
        <a:srgbClr val="FFFFFF"/>
      </a:lt2>
      <a:accent1>
        <a:srgbClr val="A2C5FF"/>
      </a:accent1>
      <a:accent2>
        <a:srgbClr val="EEC1FF"/>
      </a:accent2>
      <a:accent3>
        <a:srgbClr val="AACAFF"/>
      </a:accent3>
      <a:accent4>
        <a:srgbClr val="DADADA"/>
      </a:accent4>
      <a:accent5>
        <a:srgbClr val="CEDFFF"/>
      </a:accent5>
      <a:accent6>
        <a:srgbClr val="D8AFE7"/>
      </a:accent6>
      <a:hlink>
        <a:srgbClr val="84DCFF"/>
      </a:hlink>
      <a:folHlink>
        <a:srgbClr val="75F481"/>
      </a:folHlink>
    </a:clrScheme>
    <a:fontScheme name="Office Theme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Office Theme 1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66C2FF"/>
        </a:accent1>
        <a:accent2>
          <a:srgbClr val="8CC8F3"/>
        </a:accent2>
        <a:accent3>
          <a:srgbClr val="AACAFF"/>
        </a:accent3>
        <a:accent4>
          <a:srgbClr val="DADADA"/>
        </a:accent4>
        <a:accent5>
          <a:srgbClr val="B8DDFF"/>
        </a:accent5>
        <a:accent6>
          <a:srgbClr val="7EB5DC"/>
        </a:accent6>
        <a:hlink>
          <a:srgbClr val="85DDFF"/>
        </a:hlink>
        <a:folHlink>
          <a:srgbClr val="CCEB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2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A2C5FF"/>
        </a:accent1>
        <a:accent2>
          <a:srgbClr val="EEC1FF"/>
        </a:accent2>
        <a:accent3>
          <a:srgbClr val="AACAFF"/>
        </a:accent3>
        <a:accent4>
          <a:srgbClr val="DADADA"/>
        </a:accent4>
        <a:accent5>
          <a:srgbClr val="CEDFFF"/>
        </a:accent5>
        <a:accent6>
          <a:srgbClr val="D8AFE7"/>
        </a:accent6>
        <a:hlink>
          <a:srgbClr val="84DCFF"/>
        </a:hlink>
        <a:folHlink>
          <a:srgbClr val="75F48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3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FFC4B8"/>
        </a:accent1>
        <a:accent2>
          <a:srgbClr val="99D6FF"/>
        </a:accent2>
        <a:accent3>
          <a:srgbClr val="AACAFF"/>
        </a:accent3>
        <a:accent4>
          <a:srgbClr val="DADADA"/>
        </a:accent4>
        <a:accent5>
          <a:srgbClr val="FFDED8"/>
        </a:accent5>
        <a:accent6>
          <a:srgbClr val="8AC2E7"/>
        </a:accent6>
        <a:hlink>
          <a:srgbClr val="DBEB47"/>
        </a:hlink>
        <a:folHlink>
          <a:srgbClr val="FFD57A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4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FFBB7A"/>
        </a:accent1>
        <a:accent2>
          <a:srgbClr val="FFB8FB"/>
        </a:accent2>
        <a:accent3>
          <a:srgbClr val="AACAFF"/>
        </a:accent3>
        <a:accent4>
          <a:srgbClr val="DADADA"/>
        </a:accent4>
        <a:accent5>
          <a:srgbClr val="FFDABE"/>
        </a:accent5>
        <a:accent6>
          <a:srgbClr val="E7A6E3"/>
        </a:accent6>
        <a:hlink>
          <a:srgbClr val="E6F46B"/>
        </a:hlink>
        <a:folHlink>
          <a:srgbClr val="B8E2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5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66C2FF"/>
        </a:accent1>
        <a:accent2>
          <a:srgbClr val="8CC8F3"/>
        </a:accent2>
        <a:accent3>
          <a:srgbClr val="FFFFFF"/>
        </a:accent3>
        <a:accent4>
          <a:srgbClr val="000000"/>
        </a:accent4>
        <a:accent5>
          <a:srgbClr val="B8DDFF"/>
        </a:accent5>
        <a:accent6>
          <a:srgbClr val="7EB5DC"/>
        </a:accent6>
        <a:hlink>
          <a:srgbClr val="85DDFF"/>
        </a:hlink>
        <a:folHlink>
          <a:srgbClr val="CCEB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6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A2C5FF"/>
        </a:accent1>
        <a:accent2>
          <a:srgbClr val="EEC1FF"/>
        </a:accent2>
        <a:accent3>
          <a:srgbClr val="FFFFFF"/>
        </a:accent3>
        <a:accent4>
          <a:srgbClr val="000000"/>
        </a:accent4>
        <a:accent5>
          <a:srgbClr val="CEDFFF"/>
        </a:accent5>
        <a:accent6>
          <a:srgbClr val="D8AFE7"/>
        </a:accent6>
        <a:hlink>
          <a:srgbClr val="84DCFF"/>
        </a:hlink>
        <a:folHlink>
          <a:srgbClr val="75F481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7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FFC4B8"/>
        </a:accent1>
        <a:accent2>
          <a:srgbClr val="99D6FF"/>
        </a:accent2>
        <a:accent3>
          <a:srgbClr val="FFFFFF"/>
        </a:accent3>
        <a:accent4>
          <a:srgbClr val="000000"/>
        </a:accent4>
        <a:accent5>
          <a:srgbClr val="FFDED8"/>
        </a:accent5>
        <a:accent6>
          <a:srgbClr val="8AC2E7"/>
        </a:accent6>
        <a:hlink>
          <a:srgbClr val="DBEB47"/>
        </a:hlink>
        <a:folHlink>
          <a:srgbClr val="FFD57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8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FFBB7A"/>
        </a:accent1>
        <a:accent2>
          <a:srgbClr val="FFB8FB"/>
        </a:accent2>
        <a:accent3>
          <a:srgbClr val="FFFFFF"/>
        </a:accent3>
        <a:accent4>
          <a:srgbClr val="000000"/>
        </a:accent4>
        <a:accent5>
          <a:srgbClr val="FFDABE"/>
        </a:accent5>
        <a:accent6>
          <a:srgbClr val="E7A6E3"/>
        </a:accent6>
        <a:hlink>
          <a:srgbClr val="E6F46B"/>
        </a:hlink>
        <a:folHlink>
          <a:srgbClr val="B8E2FF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1_Default Design">
  <a:themeElements>
    <a:clrScheme name="1_Default Design 2">
      <a:dk1>
        <a:srgbClr val="333333"/>
      </a:dk1>
      <a:lt1>
        <a:srgbClr val="FFFFFF"/>
      </a:lt1>
      <a:dk2>
        <a:srgbClr val="0099FF"/>
      </a:dk2>
      <a:lt2>
        <a:srgbClr val="FFFFFF"/>
      </a:lt2>
      <a:accent1>
        <a:srgbClr val="A2C5FF"/>
      </a:accent1>
      <a:accent2>
        <a:srgbClr val="EEC1FF"/>
      </a:accent2>
      <a:accent3>
        <a:srgbClr val="AACAFF"/>
      </a:accent3>
      <a:accent4>
        <a:srgbClr val="DADADA"/>
      </a:accent4>
      <a:accent5>
        <a:srgbClr val="CEDFFF"/>
      </a:accent5>
      <a:accent6>
        <a:srgbClr val="D8AFE7"/>
      </a:accent6>
      <a:hlink>
        <a:srgbClr val="84DCFF"/>
      </a:hlink>
      <a:folHlink>
        <a:srgbClr val="75F481"/>
      </a:folHlink>
    </a:clrScheme>
    <a:fontScheme name="1_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1_Default Design 1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66C2FF"/>
        </a:accent1>
        <a:accent2>
          <a:srgbClr val="8CC8F3"/>
        </a:accent2>
        <a:accent3>
          <a:srgbClr val="AACAFF"/>
        </a:accent3>
        <a:accent4>
          <a:srgbClr val="DADADA"/>
        </a:accent4>
        <a:accent5>
          <a:srgbClr val="B8DDFF"/>
        </a:accent5>
        <a:accent6>
          <a:srgbClr val="7EB5DC"/>
        </a:accent6>
        <a:hlink>
          <a:srgbClr val="85DDFF"/>
        </a:hlink>
        <a:folHlink>
          <a:srgbClr val="CCEB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2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A2C5FF"/>
        </a:accent1>
        <a:accent2>
          <a:srgbClr val="EEC1FF"/>
        </a:accent2>
        <a:accent3>
          <a:srgbClr val="AACAFF"/>
        </a:accent3>
        <a:accent4>
          <a:srgbClr val="DADADA"/>
        </a:accent4>
        <a:accent5>
          <a:srgbClr val="CEDFFF"/>
        </a:accent5>
        <a:accent6>
          <a:srgbClr val="D8AFE7"/>
        </a:accent6>
        <a:hlink>
          <a:srgbClr val="84DCFF"/>
        </a:hlink>
        <a:folHlink>
          <a:srgbClr val="75F48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3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FFC4B8"/>
        </a:accent1>
        <a:accent2>
          <a:srgbClr val="99D6FF"/>
        </a:accent2>
        <a:accent3>
          <a:srgbClr val="AACAFF"/>
        </a:accent3>
        <a:accent4>
          <a:srgbClr val="DADADA"/>
        </a:accent4>
        <a:accent5>
          <a:srgbClr val="FFDED8"/>
        </a:accent5>
        <a:accent6>
          <a:srgbClr val="8AC2E7"/>
        </a:accent6>
        <a:hlink>
          <a:srgbClr val="DBEB47"/>
        </a:hlink>
        <a:folHlink>
          <a:srgbClr val="FFD57A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4">
        <a:dk1>
          <a:srgbClr val="333333"/>
        </a:dk1>
        <a:lt1>
          <a:srgbClr val="FFFFFF"/>
        </a:lt1>
        <a:dk2>
          <a:srgbClr val="0099FF"/>
        </a:dk2>
        <a:lt2>
          <a:srgbClr val="FFFFFF"/>
        </a:lt2>
        <a:accent1>
          <a:srgbClr val="FFBB7A"/>
        </a:accent1>
        <a:accent2>
          <a:srgbClr val="FFB8FB"/>
        </a:accent2>
        <a:accent3>
          <a:srgbClr val="AACAFF"/>
        </a:accent3>
        <a:accent4>
          <a:srgbClr val="DADADA"/>
        </a:accent4>
        <a:accent5>
          <a:srgbClr val="FFDABE"/>
        </a:accent5>
        <a:accent6>
          <a:srgbClr val="E7A6E3"/>
        </a:accent6>
        <a:hlink>
          <a:srgbClr val="E6F46B"/>
        </a:hlink>
        <a:folHlink>
          <a:srgbClr val="B8E2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5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66C2FF"/>
        </a:accent1>
        <a:accent2>
          <a:srgbClr val="8CC8F3"/>
        </a:accent2>
        <a:accent3>
          <a:srgbClr val="FFFFFF"/>
        </a:accent3>
        <a:accent4>
          <a:srgbClr val="000000"/>
        </a:accent4>
        <a:accent5>
          <a:srgbClr val="B8DDFF"/>
        </a:accent5>
        <a:accent6>
          <a:srgbClr val="7EB5DC"/>
        </a:accent6>
        <a:hlink>
          <a:srgbClr val="85DDFF"/>
        </a:hlink>
        <a:folHlink>
          <a:srgbClr val="CCEB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6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A2C5FF"/>
        </a:accent1>
        <a:accent2>
          <a:srgbClr val="EEC1FF"/>
        </a:accent2>
        <a:accent3>
          <a:srgbClr val="FFFFFF"/>
        </a:accent3>
        <a:accent4>
          <a:srgbClr val="000000"/>
        </a:accent4>
        <a:accent5>
          <a:srgbClr val="CEDFFF"/>
        </a:accent5>
        <a:accent6>
          <a:srgbClr val="D8AFE7"/>
        </a:accent6>
        <a:hlink>
          <a:srgbClr val="84DCFF"/>
        </a:hlink>
        <a:folHlink>
          <a:srgbClr val="75F481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7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FFC4B8"/>
        </a:accent1>
        <a:accent2>
          <a:srgbClr val="99D6FF"/>
        </a:accent2>
        <a:accent3>
          <a:srgbClr val="FFFFFF"/>
        </a:accent3>
        <a:accent4>
          <a:srgbClr val="000000"/>
        </a:accent4>
        <a:accent5>
          <a:srgbClr val="FFDED8"/>
        </a:accent5>
        <a:accent6>
          <a:srgbClr val="8AC2E7"/>
        </a:accent6>
        <a:hlink>
          <a:srgbClr val="DBEB47"/>
        </a:hlink>
        <a:folHlink>
          <a:srgbClr val="FFD57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8">
        <a:dk1>
          <a:srgbClr val="000000"/>
        </a:dk1>
        <a:lt1>
          <a:srgbClr val="FFFFFF"/>
        </a:lt1>
        <a:dk2>
          <a:srgbClr val="000000"/>
        </a:dk2>
        <a:lt2>
          <a:srgbClr val="CCCCCC"/>
        </a:lt2>
        <a:accent1>
          <a:srgbClr val="FFBB7A"/>
        </a:accent1>
        <a:accent2>
          <a:srgbClr val="FFB8FB"/>
        </a:accent2>
        <a:accent3>
          <a:srgbClr val="FFFFFF"/>
        </a:accent3>
        <a:accent4>
          <a:srgbClr val="000000"/>
        </a:accent4>
        <a:accent5>
          <a:srgbClr val="FFDABE"/>
        </a:accent5>
        <a:accent6>
          <a:srgbClr val="E7A6E3"/>
        </a:accent6>
        <a:hlink>
          <a:srgbClr val="E6F46B"/>
        </a:hlink>
        <a:folHlink>
          <a:srgbClr val="B8E2FF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germany map</Template>
  <TotalTime>58</TotalTime>
  <Words>1</Words>
  <Application>Microsoft Office PowerPoint</Application>
  <PresentationFormat>On-screen Show (4:3)</PresentationFormat>
  <Paragraphs>1</Paragraphs>
  <Slides>50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50</vt:i4>
      </vt:variant>
    </vt:vector>
  </HeadingPairs>
  <TitlesOfParts>
    <vt:vector size="53" baseType="lpstr">
      <vt:lpstr>Arial</vt:lpstr>
      <vt:lpstr>ind_0861_slide</vt:lpstr>
      <vt:lpstr>1_Default Design</vt:lpstr>
      <vt:lpstr>   Berlin in 2011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Hewlett-Packard Company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Berlin in 2011</dc:title>
  <dc:creator>Joseph Naumann</dc:creator>
  <cp:lastModifiedBy>Joseph Naumann</cp:lastModifiedBy>
  <cp:revision>7</cp:revision>
  <dcterms:created xsi:type="dcterms:W3CDTF">2016-02-12T06:33:27Z</dcterms:created>
  <dcterms:modified xsi:type="dcterms:W3CDTF">2016-02-12T07:32:04Z</dcterms:modified>
</cp:coreProperties>
</file>