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9" autoAdjust="0"/>
    <p:restoredTop sz="97002" autoAdjust="0"/>
  </p:normalViewPr>
  <p:slideViewPr>
    <p:cSldViewPr>
      <p:cViewPr varScale="1">
        <p:scale>
          <a:sx n="65" d="100"/>
          <a:sy n="65" d="100"/>
        </p:scale>
        <p:origin x="17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E4A236A-8F92-4413-AF7C-A85A2CB9778D}" type="datetimeFigureOut">
              <a:rPr lang="en-US"/>
              <a:pPr>
                <a:defRPr/>
              </a:pPr>
              <a:t>4/20/2016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46F47624-2952-4320-952A-BDA239EB25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5111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6AC41C8-9FF2-4D2F-A7DF-E67A77AA6C89}" type="slidenum">
              <a:rPr lang="en-US" altLang="en-US">
                <a:latin typeface="Calibri" panose="020F0502020204030204" pitchFamily="34" charset="0"/>
              </a:rPr>
              <a:pPr eaLnBrk="1" hangingPunct="1"/>
              <a:t>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719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685800"/>
            <a:ext cx="7772400" cy="14700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6200" y="3200400"/>
            <a:ext cx="5257800" cy="990600"/>
          </a:xfrm>
        </p:spPr>
        <p:txBody>
          <a:bodyPr anchor="ctr"/>
          <a:lstStyle>
            <a:lvl1pPr marL="0" indent="0" algn="ctr">
              <a:buNone/>
              <a:defRPr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496A8-8992-4241-AB7C-0A4D1556D779}" type="datetimeFigureOut">
              <a:rPr lang="en-US"/>
              <a:pPr>
                <a:defRPr/>
              </a:pPr>
              <a:t>4/20/2016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B3F2ED-6F55-4FC8-AD1E-C416EC3188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8976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BBEC1-24AF-458C-975F-FA7AE2243F3E}" type="datetimeFigureOut">
              <a:rPr lang="en-US"/>
              <a:pPr>
                <a:defRPr/>
              </a:pPr>
              <a:t>4/20/2016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C16917-BCA4-4FA0-8954-85F2314EA2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217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EE6BD-39C2-4730-9E40-28380F8783B8}" type="datetimeFigureOut">
              <a:rPr lang="en-US"/>
              <a:pPr>
                <a:defRPr/>
              </a:pPr>
              <a:t>4/20/2016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5D0F92-15CA-4EA0-9A30-F882F7A77F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7684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D4CFD-C645-4550-BC53-34888F4EF939}" type="datetimeFigureOut">
              <a:rPr lang="en-US"/>
              <a:pPr>
                <a:defRPr/>
              </a:pPr>
              <a:t>4/20/2016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F028EA-CB45-46F4-BCDD-BB100272B0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655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A14D6-CE96-4087-ACB7-CDE13DFDA44C}" type="datetimeFigureOut">
              <a:rPr lang="en-US"/>
              <a:pPr>
                <a:defRPr/>
              </a:pPr>
              <a:t>4/20/2016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9B3DB0-D809-45AB-AD3B-4086D6EB0E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1922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6350"/>
            <a:ext cx="916305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74638"/>
            <a:ext cx="7010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6D876-BA43-4541-BEB7-A9976C2B671E}" type="datetimeFigureOut">
              <a:rPr lang="en-US"/>
              <a:pPr>
                <a:defRPr/>
              </a:pPr>
              <a:t>4/20/2016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37058E-FD7E-425E-8DFB-7569297129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703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875" y="635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6350"/>
            <a:ext cx="9388475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620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C801B-337F-4522-8C93-61F4A85E5648}" type="datetimeFigureOut">
              <a:rPr lang="en-US"/>
              <a:pPr>
                <a:defRPr/>
              </a:pPr>
              <a:t>4/20/2016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6A017F-FF1E-4D3F-93EA-099FE9A234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7613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620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DFD39-938C-4C4D-AE38-833B8DCA902C}" type="datetimeFigureOut">
              <a:rPr lang="en-US"/>
              <a:pPr>
                <a:defRPr/>
              </a:pPr>
              <a:t>4/20/2016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0E357C-D931-4B25-89C2-91A642B204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9590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A3DC6-53A5-4872-9874-010CD5345989}" type="datetimeFigureOut">
              <a:rPr lang="en-US"/>
              <a:pPr>
                <a:defRPr/>
              </a:pPr>
              <a:t>4/20/2016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8286D1-5CB3-4B5B-B86E-90865D62D7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0133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10" descr="PPP_SGLOB_TLE_Western_Hemishpe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CA820-AFE3-45E5-AB99-16C2FFCB7247}" type="datetimeFigureOut">
              <a:rPr lang="en-US"/>
              <a:pPr>
                <a:defRPr/>
              </a:pPr>
              <a:t>4/20/2016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196EA3-48AD-4CAB-8D6E-A3656B5403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4434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74216-3565-43F2-8781-6053A3D34410}" type="datetimeFigureOut">
              <a:rPr lang="en-US"/>
              <a:pPr>
                <a:defRPr/>
              </a:pPr>
              <a:t>4/20/2016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69EAF4-4E4B-4393-94C6-AE16086586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9484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645E0-E5BD-4730-B257-EC4AF745C64D}" type="datetimeFigureOut">
              <a:rPr lang="en-US"/>
              <a:pPr>
                <a:defRPr/>
              </a:pPr>
              <a:t>4/20/2016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FD0633-368A-4DFD-8208-59C217B340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6205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6CFCF-3BF1-4131-B9CD-405F006900A2}" type="datetimeFigureOut">
              <a:rPr lang="en-US"/>
              <a:pPr>
                <a:defRPr/>
              </a:pPr>
              <a:t>4/20/2016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5E456-9E9F-43CE-80C6-7361A5B523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2899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8A053-7EE0-46D0-8A06-FB0F2C3306D5}" type="datetimeFigureOut">
              <a:rPr lang="en-US"/>
              <a:pPr>
                <a:defRPr/>
              </a:pPr>
              <a:t>4/20/2016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DD44E2-041C-42BA-9B87-3D9410E8B0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724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7" name="Picture 8" descr="Microsoft_2007__TXT_02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76400"/>
            <a:ext cx="8229600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293AB07-C460-4083-AA25-9359F8431554}" type="datetimeFigureOut">
              <a:rPr lang="en-US"/>
              <a:pPr>
                <a:defRPr/>
              </a:pPr>
              <a:t>4/20/2016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A4CCC79-7C2A-4F85-AC69-B3581823034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699" r:id="rId4"/>
    <p:sldLayoutId id="2147483711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12" r:id="rId1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lang="en-US" sz="4400" b="1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4600" y="533400"/>
            <a:ext cx="63246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15 Of The Most </a:t>
            </a: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Unfriendly 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Cities In The World</a:t>
            </a:r>
            <a:endParaRPr lang="en-US" sz="4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8) Baltimore, Maryland, USA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124" y="1218057"/>
            <a:ext cx="9166123" cy="562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54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620000" cy="803671"/>
          </a:xfrm>
        </p:spPr>
        <p:txBody>
          <a:bodyPr/>
          <a:lstStyle/>
          <a:p>
            <a:r>
              <a:rPr lang="es-ES" dirty="0" smtClean="0"/>
              <a:t>9) Las Vegas, Nevada, USA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03671"/>
            <a:ext cx="9144000" cy="605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04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10) Cannes, France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86130"/>
            <a:ext cx="9144000" cy="513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10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-24581"/>
            <a:ext cx="7620000" cy="818017"/>
          </a:xfrm>
        </p:spPr>
        <p:txBody>
          <a:bodyPr/>
          <a:lstStyle/>
          <a:p>
            <a:r>
              <a:rPr lang="en-US" dirty="0" smtClean="0"/>
              <a:t>11) Beijing, China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93436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76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620000" cy="771999"/>
          </a:xfrm>
        </p:spPr>
        <p:txBody>
          <a:bodyPr/>
          <a:lstStyle/>
          <a:p>
            <a:r>
              <a:rPr lang="en-US" dirty="0" smtClean="0"/>
              <a:t>12) Miami, Florida, USA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22" y="771999"/>
            <a:ext cx="9121877" cy="608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20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13) Washington D.C., USA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290" y="1401097"/>
            <a:ext cx="9156290" cy="549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83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620000" cy="815310"/>
          </a:xfrm>
        </p:spPr>
        <p:txBody>
          <a:bodyPr/>
          <a:lstStyle/>
          <a:p>
            <a:r>
              <a:rPr lang="en-US" dirty="0" smtClean="0"/>
              <a:t>14) Frankfurt, Germany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15310"/>
            <a:ext cx="9144000" cy="607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06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374"/>
            <a:ext cx="7620000" cy="768045"/>
          </a:xfrm>
        </p:spPr>
        <p:txBody>
          <a:bodyPr/>
          <a:lstStyle/>
          <a:p>
            <a:r>
              <a:rPr lang="en-US" dirty="0" smtClean="0"/>
              <a:t>15) Boston, Massachusetts, USA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80" y="775419"/>
            <a:ext cx="9119419" cy="608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80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Readers of Travel + Leisure were asked to rate 266 world cities on a range of factors, including the friendliness of local people.</a:t>
            </a:r>
          </a:p>
          <a:p>
            <a:endParaRPr lang="en-US" dirty="0" smtClean="0"/>
          </a:p>
          <a:p>
            <a:r>
              <a:rPr lang="en-US" dirty="0" smtClean="0"/>
              <a:t>The results show that even cities that are best known for their cultural attractions and amazing foods are still lacking when it comes to welcoming tourists with open arms.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823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7620000" cy="1143000"/>
          </a:xfrm>
        </p:spPr>
        <p:txBody>
          <a:bodyPr/>
          <a:lstStyle/>
          <a:p>
            <a:pPr algn="l"/>
            <a:r>
              <a:rPr lang="en-US" dirty="0" smtClean="0"/>
              <a:t>1) Moscow, Russia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782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80" y="457201"/>
            <a:ext cx="9170201" cy="640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2) Atlantic City, New Jersey, USA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94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3) St Petersburg, Russia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74" y="1712737"/>
            <a:ext cx="9136626" cy="514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25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4) Marseille, France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06" y="1752600"/>
            <a:ext cx="9126794" cy="441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64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97" y="1828800"/>
            <a:ext cx="3950724" cy="2895600"/>
          </a:xfrm>
        </p:spPr>
        <p:txBody>
          <a:bodyPr/>
          <a:lstStyle/>
          <a:p>
            <a:r>
              <a:rPr lang="es-ES" dirty="0" smtClean="0"/>
              <a:t>5) Los </a:t>
            </a:r>
            <a:r>
              <a:rPr lang="es-ES" dirty="0" err="1" smtClean="0"/>
              <a:t>Angeles</a:t>
            </a:r>
            <a:r>
              <a:rPr lang="es-ES" dirty="0" smtClean="0"/>
              <a:t>, California, USA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0221" y="-27039"/>
            <a:ext cx="5163779" cy="688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20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620000" cy="800653"/>
          </a:xfrm>
        </p:spPr>
        <p:txBody>
          <a:bodyPr/>
          <a:lstStyle/>
          <a:p>
            <a:r>
              <a:rPr lang="en-US" dirty="0" smtClean="0"/>
              <a:t>6) New York, New York, USA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96" y="800653"/>
            <a:ext cx="9114503" cy="605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50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620000" cy="7956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7) Philadelphia, Pennsylvania, USA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916" y="795603"/>
            <a:ext cx="9144000" cy="606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22995"/>
      </p:ext>
    </p:extLst>
  </p:cSld>
  <p:clrMapOvr>
    <a:masterClrMapping/>
  </p:clrMapOvr>
</p:sld>
</file>

<file path=ppt/theme/theme1.xml><?xml version="1.0" encoding="utf-8"?>
<a:theme xmlns:a="http://schemas.openxmlformats.org/drawingml/2006/main" name="10241394">
  <a:themeElements>
    <a:clrScheme name="Custom 24">
      <a:dk1>
        <a:sysClr val="windowText" lastClr="000000"/>
      </a:dk1>
      <a:lt1>
        <a:sysClr val="window" lastClr="FFFFFF"/>
      </a:lt1>
      <a:dk2>
        <a:srgbClr val="04617B"/>
      </a:dk2>
      <a:lt2>
        <a:srgbClr val="BDBDFF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343434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western hemisphere</Template>
  <TotalTime>20</TotalTime>
  <Words>164</Words>
  <Application>Microsoft Office PowerPoint</Application>
  <PresentationFormat>On-screen Show (4:3)</PresentationFormat>
  <Paragraphs>20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Verdana</vt:lpstr>
      <vt:lpstr>Gulim</vt:lpstr>
      <vt:lpstr>10241394</vt:lpstr>
      <vt:lpstr>PowerPoint Presentation</vt:lpstr>
      <vt:lpstr>PowerPoint Presentation</vt:lpstr>
      <vt:lpstr>1) Moscow, Russia</vt:lpstr>
      <vt:lpstr>2) Atlantic City, New Jersey, USA</vt:lpstr>
      <vt:lpstr>3) St Petersburg, Russia</vt:lpstr>
      <vt:lpstr>4) Marseille, France</vt:lpstr>
      <vt:lpstr>5) Los Angeles, California, USA</vt:lpstr>
      <vt:lpstr>6) New York, New York, USA</vt:lpstr>
      <vt:lpstr>7) Philadelphia, Pennsylvania, USA</vt:lpstr>
      <vt:lpstr>8) Baltimore, Maryland, USA</vt:lpstr>
      <vt:lpstr>9) Las Vegas, Nevada, USA</vt:lpstr>
      <vt:lpstr>10) Cannes, France</vt:lpstr>
      <vt:lpstr>11) Beijing, China</vt:lpstr>
      <vt:lpstr>12) Miami, Florida, USA</vt:lpstr>
      <vt:lpstr>13) Washington D.C., USA</vt:lpstr>
      <vt:lpstr>14) Frankfurt, Germany</vt:lpstr>
      <vt:lpstr>15) Boston, Massachusetts, USA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Naumann</dc:creator>
  <cp:lastModifiedBy>Joseph Naumann</cp:lastModifiedBy>
  <cp:revision>3</cp:revision>
  <dcterms:created xsi:type="dcterms:W3CDTF">2016-04-20T05:09:58Z</dcterms:created>
  <dcterms:modified xsi:type="dcterms:W3CDTF">2016-04-20T05:30:12Z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TC102413941033</vt:lpwstr>
  </property>
</Properties>
</file>