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5" r:id="rId18"/>
    <p:sldId id="270" r:id="rId19"/>
    <p:sldId id="271" r:id="rId20"/>
    <p:sldId id="272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4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9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51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0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81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1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8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5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6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D1DB8-6A5C-48AD-80CA-4DD6A7D45E13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94FAF-C7D1-4E5C-B235-2B6FF57F7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0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790" y="472372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Great Pictures – Great World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8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04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70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7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6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23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6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2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4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7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2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85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9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2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14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3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5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0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87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2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4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87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0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7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5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5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4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87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5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4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3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3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3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1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25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3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8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83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9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4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1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2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44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7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88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1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2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4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0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3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0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6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8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75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1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4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9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9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86000"/>
            <a:ext cx="7772400" cy="348297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Amazing set of cold snaps by award-winning Arctic </a:t>
            </a:r>
            <a:r>
              <a:rPr lang="en-US" dirty="0" smtClean="0">
                <a:solidFill>
                  <a:srgbClr val="FFFF00"/>
                </a:solidFill>
              </a:rPr>
              <a:t>photographer </a:t>
            </a:r>
            <a:r>
              <a:rPr lang="en-US" dirty="0">
                <a:solidFill>
                  <a:srgbClr val="FFFF00"/>
                </a:solidFill>
              </a:rPr>
              <a:t>Doug Allan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91821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7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8"/>
            <a:ext cx="9182100" cy="599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4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98776"/>
            <a:ext cx="447675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" y="230005"/>
            <a:ext cx="447675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7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9182100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9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7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9182100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9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821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2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Humor in our wonderful world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72"/>
            <a:ext cx="9144000" cy="662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1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1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30" y="152400"/>
            <a:ext cx="9186930" cy="652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7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1" y="0"/>
            <a:ext cx="7757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1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336"/>
            <a:ext cx="9144000" cy="605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3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76" y="0"/>
            <a:ext cx="5165124" cy="687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0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Snaps by Francesco Martini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7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223"/>
            <a:ext cx="9143999" cy="607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0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071"/>
            <a:ext cx="9144000" cy="613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3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088"/>
            <a:ext cx="9143999" cy="636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96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223"/>
            <a:ext cx="9143999" cy="607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1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583"/>
            <a:ext cx="9144000" cy="601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555"/>
            <a:ext cx="9143999" cy="634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8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96"/>
            <a:ext cx="9143999" cy="523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0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6" y="381000"/>
            <a:ext cx="9160895" cy="608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23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6" y="381000"/>
            <a:ext cx="9160895" cy="608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8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115"/>
            <a:ext cx="9144000" cy="531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3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223"/>
            <a:ext cx="9143999" cy="607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7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223"/>
            <a:ext cx="9143999" cy="607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72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558"/>
            <a:ext cx="9147627" cy="594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4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223"/>
            <a:ext cx="9143999" cy="607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2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25</Words>
  <Application>Microsoft Office PowerPoint</Application>
  <PresentationFormat>On-screen Show (4:3)</PresentationFormat>
  <Paragraphs>4</Paragraphs>
  <Slides>93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Great Pictures – Great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Amazing set of cold snaps by award-winning Arctic photographer Doug Allan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Humor in our wonderful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Snaps by Francesco Martini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 Pictures – Great World</dc:title>
  <dc:creator>Joe</dc:creator>
  <cp:lastModifiedBy>Joe</cp:lastModifiedBy>
  <cp:revision>8</cp:revision>
  <dcterms:created xsi:type="dcterms:W3CDTF">2011-04-08T16:50:27Z</dcterms:created>
  <dcterms:modified xsi:type="dcterms:W3CDTF">2011-04-10T00:31:22Z</dcterms:modified>
</cp:coreProperties>
</file>