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2"/>
  </p:sldMasterIdLst>
  <p:notesMasterIdLst>
    <p:notesMasterId r:id="rId46"/>
  </p:notesMasterIdLst>
  <p:sldIdLst>
    <p:sldId id="256" r:id="rId3"/>
    <p:sldId id="258" r:id="rId4"/>
    <p:sldId id="257" r:id="rId5"/>
    <p:sldId id="259" r:id="rId6"/>
    <p:sldId id="295" r:id="rId7"/>
    <p:sldId id="284" r:id="rId8"/>
    <p:sldId id="288" r:id="rId9"/>
    <p:sldId id="260" r:id="rId10"/>
    <p:sldId id="261" r:id="rId11"/>
    <p:sldId id="262" r:id="rId12"/>
    <p:sldId id="290" r:id="rId13"/>
    <p:sldId id="263" r:id="rId14"/>
    <p:sldId id="285" r:id="rId15"/>
    <p:sldId id="264" r:id="rId16"/>
    <p:sldId id="265" r:id="rId17"/>
    <p:sldId id="282" r:id="rId18"/>
    <p:sldId id="269" r:id="rId19"/>
    <p:sldId id="270" r:id="rId20"/>
    <p:sldId id="287" r:id="rId21"/>
    <p:sldId id="272" r:id="rId22"/>
    <p:sldId id="274" r:id="rId23"/>
    <p:sldId id="275" r:id="rId24"/>
    <p:sldId id="292" r:id="rId25"/>
    <p:sldId id="276" r:id="rId26"/>
    <p:sldId id="277" r:id="rId27"/>
    <p:sldId id="279" r:id="rId28"/>
    <p:sldId id="280" r:id="rId29"/>
    <p:sldId id="283" r:id="rId30"/>
    <p:sldId id="281" r:id="rId31"/>
    <p:sldId id="286" r:id="rId32"/>
    <p:sldId id="297" r:id="rId33"/>
    <p:sldId id="289" r:id="rId34"/>
    <p:sldId id="291" r:id="rId35"/>
    <p:sldId id="293" r:id="rId36"/>
    <p:sldId id="294" r:id="rId37"/>
    <p:sldId id="296" r:id="rId38"/>
    <p:sldId id="298" r:id="rId39"/>
    <p:sldId id="267" r:id="rId40"/>
    <p:sldId id="266" r:id="rId41"/>
    <p:sldId id="268" r:id="rId42"/>
    <p:sldId id="271" r:id="rId43"/>
    <p:sldId id="273" r:id="rId44"/>
    <p:sldId id="27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45525" autoAdjust="0"/>
  </p:normalViewPr>
  <p:slideViewPr>
    <p:cSldViewPr>
      <p:cViewPr varScale="1">
        <p:scale>
          <a:sx n="108" d="100"/>
          <a:sy n="108" d="100"/>
        </p:scale>
        <p:origin x="-95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90B2E-34C5-4001-8DD0-DD59B4864EC2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EE607-FC2B-4A90-B5A7-A1B877402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1400" b="1" i="0" dirty="0" smtClean="0"/>
              <a:t>Half-circle picture with accent</a:t>
            </a:r>
            <a:r>
              <a:rPr lang="en-US" sz="1400" b="1" i="0" baseline="0" dirty="0" smtClean="0"/>
              <a:t> arcs</a:t>
            </a:r>
            <a:endParaRPr lang="en-US" sz="1400" b="1" i="0" dirty="0" smtClean="0"/>
          </a:p>
          <a:p>
            <a:r>
              <a:rPr lang="en-US" sz="1400" dirty="0" smtClean="0"/>
              <a:t>(Basic)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shape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Basic Shapes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Arc </a:t>
            </a:r>
            <a:r>
              <a:rPr lang="en-US" sz="1200" b="0" baseline="0" dirty="0" smtClean="0"/>
              <a:t>(third row, 12</a:t>
            </a:r>
            <a:r>
              <a:rPr lang="en-US" sz="1200" b="0" baseline="30000" dirty="0" smtClean="0"/>
              <a:t>th</a:t>
            </a:r>
            <a:r>
              <a:rPr lang="en-US" sz="1200" b="0" baseline="0" dirty="0" smtClean="0"/>
              <a:t> option from the left)</a:t>
            </a:r>
            <a:r>
              <a:rPr lang="en-US" sz="1200" baseline="0" dirty="0" smtClean="0"/>
              <a:t>. On the slide, drag to draw an arc.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Select the arc. 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Height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7.5”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Width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7.5”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Drag the right yellow diamond adjustment handle to the bottom of the slide to create a half-circle.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Shape Styles </a:t>
            </a:r>
            <a:r>
              <a:rPr lang="en-US" sz="1200" baseline="0" dirty="0" smtClean="0"/>
              <a:t>group, click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 launcher.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pane. 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select </a:t>
            </a:r>
            <a:r>
              <a:rPr lang="en-US" sz="1200" b="1" baseline="0" dirty="0" smtClean="0"/>
              <a:t>Picture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or texture fill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Insert from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File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Insert Picture</a:t>
            </a:r>
            <a:r>
              <a:rPr lang="en-US" sz="1200" baseline="0" dirty="0" smtClean="0"/>
              <a:t> dialog box, select a picture, and then click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. 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under </a:t>
            </a:r>
            <a:r>
              <a:rPr lang="en-US" sz="1200" b="1" baseline="0" dirty="0" smtClean="0"/>
              <a:t>Insert from</a:t>
            </a:r>
            <a:r>
              <a:rPr lang="en-US" sz="1200" baseline="0" dirty="0" smtClean="0"/>
              <a:t>, select </a:t>
            </a:r>
            <a:r>
              <a:rPr lang="en-US" sz="1200" b="1" baseline="0" dirty="0" smtClean="0"/>
              <a:t>Tile picture as texture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in the left pane, and then select </a:t>
            </a:r>
            <a:r>
              <a:rPr lang="en-US" sz="1200" b="1" baseline="0" dirty="0" smtClean="0"/>
              <a:t>No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 in the left pane, and then do the following in the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 pane: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Presets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Inner</a:t>
            </a:r>
            <a:r>
              <a:rPr lang="en-US" sz="1200" baseline="0" dirty="0" smtClean="0"/>
              <a:t> click </a:t>
            </a:r>
            <a:r>
              <a:rPr lang="en-US" sz="1200" b="1" dirty="0" smtClean="0"/>
              <a:t>Inside Diagonal Top Right </a:t>
            </a:r>
            <a:r>
              <a:rPr lang="en-US" sz="1200" dirty="0" smtClean="0"/>
              <a:t>(first row, third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Transparency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70%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Blur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20 pt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Distance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20 pt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Drag the half-circle to the left </a:t>
            </a:r>
            <a:r>
              <a:rPr lang="en-US" sz="1200" b="0" baseline="0" dirty="0" smtClean="0"/>
              <a:t>until the two middle yellow adjustment diamonds are lined up with the left edge of the slide</a:t>
            </a:r>
            <a:r>
              <a:rPr lang="en-US" sz="1200" baseline="0" dirty="0" smtClean="0"/>
              <a:t>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Align</a:t>
            </a:r>
            <a:r>
              <a:rPr lang="en-US" sz="1200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to Slide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Middle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Select the arc.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Select the second arc. 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Height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6.79”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Width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10.03”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 launcher. In the </a:t>
            </a:r>
            <a:r>
              <a:rPr lang="en-US" sz="1200" b="1" baseline="0" dirty="0" smtClean="0"/>
              <a:t>Format Picture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in the left pane, and then 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select </a:t>
            </a:r>
            <a:r>
              <a:rPr lang="en-US" sz="1200" b="1" baseline="0" dirty="0" smtClean="0"/>
              <a:t>No fill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in the left pane. In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pane, select </a:t>
            </a:r>
            <a:r>
              <a:rPr lang="en-US" sz="1200" b="1" baseline="0" dirty="0" smtClean="0"/>
              <a:t>Solid line </a:t>
            </a:r>
            <a:r>
              <a:rPr lang="en-US" sz="1200" baseline="0" dirty="0" smtClean="0"/>
              <a:t>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/>
              <a:t>White, Background 1 </a:t>
            </a:r>
            <a:r>
              <a:rPr lang="en-US" sz="1200" baseline="0" dirty="0" smtClean="0"/>
              <a:t>(first row, first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Transparency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50%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Line Style</a:t>
            </a:r>
            <a:r>
              <a:rPr lang="en-US" sz="1200" b="0" baseline="0" dirty="0" smtClean="0"/>
              <a:t> in the left pane. In the </a:t>
            </a:r>
            <a:r>
              <a:rPr lang="en-US" sz="1200" b="1" baseline="0" dirty="0" smtClean="0"/>
              <a:t>Line Style </a:t>
            </a:r>
            <a:r>
              <a:rPr lang="en-US" sz="1200" b="0" baseline="0" dirty="0" smtClean="0"/>
              <a:t>pane, in the </a:t>
            </a:r>
            <a:r>
              <a:rPr lang="en-US" sz="1200" b="1" baseline="0" dirty="0" smtClean="0"/>
              <a:t>Width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1.5 pt</a:t>
            </a:r>
            <a:r>
              <a:rPr lang="en-US" sz="1200" b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Drag the second arc left on the slide until the two middle yellow adjustment diamonds are lined up with the left edge of the slide. 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Align</a:t>
            </a:r>
            <a:r>
              <a:rPr lang="en-US" sz="1200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to Slide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Middle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second arc.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Select the third arc. 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 </a:t>
            </a:r>
            <a:r>
              <a:rPr lang="en-US" sz="1200" baseline="0" dirty="0" smtClean="0"/>
              <a:t>tab, in the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Height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6.86”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Width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9.98”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 launcher.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in the left pane, select </a:t>
            </a:r>
            <a:r>
              <a:rPr lang="en-US" sz="1200" b="1" baseline="0" dirty="0" smtClean="0"/>
              <a:t>Gradient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pane, and then do the following: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Blue, Accent</a:t>
            </a:r>
            <a:r>
              <a:rPr lang="en-US" sz="1200" b="1" baseline="0" dirty="0" smtClean="0"/>
              <a:t> 1, Lighter 40%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fifth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77%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208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215</a:t>
            </a:r>
            <a:r>
              <a:rPr lang="en-US" sz="1200" dirty="0" smtClean="0"/>
              <a:t>, Blue: </a:t>
            </a:r>
            <a:r>
              <a:rPr lang="en-US" sz="1200" b="1" dirty="0" smtClean="0"/>
              <a:t>222</a:t>
            </a:r>
            <a:r>
              <a:rPr lang="en-US" sz="1200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Shape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 Style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pane,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Line Style</a:t>
            </a:r>
            <a:r>
              <a:rPr lang="en-US" sz="1200" baseline="0" dirty="0" smtClean="0"/>
              <a:t> in the left pane. In the </a:t>
            </a:r>
            <a:r>
              <a:rPr lang="en-US" sz="1200" b="1" baseline="0" dirty="0" smtClean="0"/>
              <a:t>Line Style </a:t>
            </a:r>
            <a:r>
              <a:rPr lang="en-US" sz="1200" baseline="0" dirty="0" smtClean="0"/>
              <a:t>pane, in the </a:t>
            </a:r>
            <a:r>
              <a:rPr lang="en-US" sz="1200" b="1" baseline="0" dirty="0" smtClean="0"/>
              <a:t>Width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4.25 pt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 </a:t>
            </a:r>
            <a:r>
              <a:rPr lang="en-US" sz="1200" baseline="0" dirty="0" smtClean="0"/>
              <a:t>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Align</a:t>
            </a:r>
            <a:r>
              <a:rPr lang="en-US" sz="1200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to Slide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Left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Drag the third arc left on the slide until the two middle yellow adjustment diamonds are lined up with the left edge of the slide. </a:t>
            </a:r>
            <a:r>
              <a:rPr lang="en-US" sz="1200" baseline="0" dirty="0" smtClean="0"/>
              <a:t>Drag the third arc vertically as needed to position it slightly above the second arc on the slide. 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Up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(second row, second option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left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270⁰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four stops appear in the slider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167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185</a:t>
            </a:r>
            <a:r>
              <a:rPr lang="en-US" sz="1200" dirty="0" smtClean="0"/>
              <a:t>, Blue: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197</a:t>
            </a:r>
            <a:r>
              <a:rPr lang="en-US" sz="1200" dirty="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  <a:endParaRPr lang="en-US" sz="1200" b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  <a:endParaRPr lang="en-US" sz="120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fourth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167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185</a:t>
            </a:r>
            <a:r>
              <a:rPr lang="en-US" sz="1200" dirty="0" smtClean="0"/>
              <a:t>, Blue: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197</a:t>
            </a:r>
            <a:r>
              <a:rPr lang="en-US" sz="1200" dirty="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2238383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34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7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51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9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77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45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56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2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13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518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09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-3429000" y="0"/>
            <a:ext cx="6858000" cy="6858000"/>
          </a:xfrm>
          <a:prstGeom prst="arc">
            <a:avLst>
              <a:gd name="adj1" fmla="val 16200000"/>
              <a:gd name="adj2" fmla="val 5392005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innerShdw blurRad="254000" dist="254000" dir="18900000">
              <a:prstClr val="black">
                <a:alpha val="3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>
            <a:off x="-4584810" y="441434"/>
            <a:ext cx="9169620" cy="6211614"/>
          </a:xfrm>
          <a:prstGeom prst="arc">
            <a:avLst>
              <a:gd name="adj1" fmla="val 16200000"/>
              <a:gd name="adj2" fmla="val 5392005"/>
            </a:avLst>
          </a:prstGeom>
          <a:noFill/>
          <a:ln w="1905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8153400" y="-152400"/>
            <a:ext cx="9125278" cy="627467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2092238"/>
            <a:ext cx="59436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Atlas of World Diseases and Medical Conditions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3886200"/>
            <a:ext cx="5486400" cy="1752600"/>
          </a:xfrm>
        </p:spPr>
        <p:txBody>
          <a:bodyPr/>
          <a:lstStyle/>
          <a:p>
            <a:r>
              <a:rPr lang="en-US" b="1" dirty="0" smtClean="0"/>
              <a:t>Gathered from the Internet </a:t>
            </a:r>
            <a:r>
              <a:rPr lang="en-US" b="1" dirty="0" smtClean="0"/>
              <a:t>2015-2016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33941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113"/>
            <a:ext cx="9144000" cy="647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521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Cartogram for Influenza Outbreaks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4942"/>
            <a:ext cx="9067800" cy="446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558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38" y="710329"/>
            <a:ext cx="9176238" cy="614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962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Cartogram for Cholera cases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2091"/>
            <a:ext cx="9144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47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69"/>
            <a:ext cx="8229600" cy="6749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Exacerbates respiratory problems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78" y="714255"/>
            <a:ext cx="9170377" cy="614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264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" y="406631"/>
            <a:ext cx="9138138" cy="645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986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Cartogram for HIV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7437"/>
            <a:ext cx="9144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407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" y="397203"/>
            <a:ext cx="9138138" cy="646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840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591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Cartogram for Polio</a:t>
            </a:r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7437"/>
            <a:ext cx="9144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47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</a:t>
            </a:r>
            <a:r>
              <a:rPr lang="en-US" dirty="0" err="1" smtClean="0"/>
              <a:t>Cauae</a:t>
            </a:r>
            <a:r>
              <a:rPr lang="en-US" dirty="0" smtClean="0"/>
              <a:t> of Death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41515"/>
            <a:ext cx="9144000" cy="444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40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" y="410769"/>
            <a:ext cx="9132277" cy="644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265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743707"/>
            <a:ext cx="9126415" cy="6114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640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" y="735853"/>
            <a:ext cx="9138138" cy="612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195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	</a:t>
            </a:r>
            <a:br>
              <a:rPr lang="en-US" dirty="0"/>
            </a:br>
            <a:r>
              <a:rPr lang="en-US" dirty="0" smtClean="0"/>
              <a:t>Cartogram for Alcohol </a:t>
            </a:r>
            <a:r>
              <a:rPr lang="en-US" dirty="0"/>
              <a:t>Consumption</a:t>
            </a: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" y="2361765"/>
            <a:ext cx="9135208" cy="449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838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5550"/>
            <a:ext cx="9144000" cy="612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176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1412"/>
            <a:ext cx="9144000" cy="612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082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071"/>
            <a:ext cx="9144000" cy="646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318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933"/>
            <a:ext cx="9144000" cy="646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277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Cartogram for TB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2366093"/>
            <a:ext cx="9126415" cy="449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9882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071"/>
            <a:ext cx="9144000" cy="646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301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553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573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	</a:t>
            </a:r>
            <a:br>
              <a:rPr lang="en-US" dirty="0"/>
            </a:br>
            <a:r>
              <a:rPr lang="en-US" dirty="0"/>
              <a:t>Childhood Diarrhea</a:t>
            </a: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7437"/>
            <a:ext cx="9144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868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298"/>
            <a:ext cx="9144000" cy="646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2477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Cartogram for Rabies Deaths</a:t>
            </a:r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2606"/>
            <a:ext cx="9144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185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Cartogram for Diabetes </a:t>
            </a:r>
            <a:r>
              <a:rPr lang="en-US" dirty="0"/>
              <a:t>Prevalence</a:t>
            </a: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" y="2354552"/>
            <a:ext cx="9149862" cy="450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9686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0658"/>
            <a:ext cx="9144000" cy="520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2238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49" y="-17585"/>
            <a:ext cx="8168151" cy="687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7291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87"/>
            <a:ext cx="9144000" cy="654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1437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335"/>
            <a:ext cx="9144000" cy="646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3356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&amp; treatment efforts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929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8" y="24179"/>
            <a:ext cx="9111762" cy="683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605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Neglecter Tropical Diseases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36540"/>
            <a:ext cx="9109374" cy="463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522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075"/>
            <a:ext cx="9144000" cy="645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3217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" y="406631"/>
            <a:ext cx="9138138" cy="645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7301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" y="414907"/>
            <a:ext cx="9126415" cy="644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5684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3827"/>
            <a:ext cx="9144000" cy="612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396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1404"/>
            <a:ext cx="9144000" cy="529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316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Cartogram for Malaria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8129"/>
            <a:ext cx="9144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224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Cartogram for Yellow Fever</a:t>
            </a:r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46" y="2345898"/>
            <a:ext cx="9167446" cy="451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425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2" y="76200"/>
            <a:ext cx="9134168" cy="665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71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313873"/>
            <a:ext cx="9132277" cy="654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061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E173DFB-509B-4173-92C0-16EA9752C0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Half-circle picture with accent arcs</Template>
  <TotalTime>0</TotalTime>
  <Words>1509</Words>
  <Application>Microsoft Office PowerPoint</Application>
  <PresentationFormat>On-screen Show (4:3)</PresentationFormat>
  <Paragraphs>95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Atlas of World Diseases and Medical Conditions</vt:lpstr>
      <vt:lpstr>Major Cauae of Death</vt:lpstr>
      <vt:lpstr>PowerPoint Presentation</vt:lpstr>
      <vt:lpstr>Neglecter Tropical Diseases</vt:lpstr>
      <vt:lpstr>PowerPoint Presentation</vt:lpstr>
      <vt:lpstr>Cartogram for Malaria</vt:lpstr>
      <vt:lpstr>Cartogram for Yellow Fever</vt:lpstr>
      <vt:lpstr>PowerPoint Presentation</vt:lpstr>
      <vt:lpstr>PowerPoint Presentation</vt:lpstr>
      <vt:lpstr>PowerPoint Presentation</vt:lpstr>
      <vt:lpstr>Cartogram for Influenza Outbreaks</vt:lpstr>
      <vt:lpstr>PowerPoint Presentation</vt:lpstr>
      <vt:lpstr>Cartogram for Cholera cases</vt:lpstr>
      <vt:lpstr>Exacerbates respiratory problems</vt:lpstr>
      <vt:lpstr>PowerPoint Presentation</vt:lpstr>
      <vt:lpstr>Cartogram for HIV</vt:lpstr>
      <vt:lpstr>PowerPoint Presentation</vt:lpstr>
      <vt:lpstr>PowerPoint Presentation</vt:lpstr>
      <vt:lpstr>Cartogram for Polio</vt:lpstr>
      <vt:lpstr>PowerPoint Presentation</vt:lpstr>
      <vt:lpstr>PowerPoint Presentation</vt:lpstr>
      <vt:lpstr>PowerPoint Presentation</vt:lpstr>
      <vt:lpstr>   Cartogram for Alcohol Consumption</vt:lpstr>
      <vt:lpstr>PowerPoint Presentation</vt:lpstr>
      <vt:lpstr>PowerPoint Presentation</vt:lpstr>
      <vt:lpstr>PowerPoint Presentation</vt:lpstr>
      <vt:lpstr>PowerPoint Presentation</vt:lpstr>
      <vt:lpstr>Cartogram for TB</vt:lpstr>
      <vt:lpstr>PowerPoint Presentation</vt:lpstr>
      <vt:lpstr>   Childhood Diarrhea</vt:lpstr>
      <vt:lpstr>PowerPoint Presentation</vt:lpstr>
      <vt:lpstr>Cartogram for Rabies Deaths</vt:lpstr>
      <vt:lpstr>Cartogram for Diabetes Prevalence</vt:lpstr>
      <vt:lpstr>PowerPoint Presentation</vt:lpstr>
      <vt:lpstr>PowerPoint Presentation</vt:lpstr>
      <vt:lpstr>PowerPoint Presentation</vt:lpstr>
      <vt:lpstr>PowerPoint Presentation</vt:lpstr>
      <vt:lpstr>Prevention &amp; treatment efforts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2015-03-22T12:39:06Z</dcterms:created>
  <dcterms:modified xsi:type="dcterms:W3CDTF">2016-03-17T21:31:27Z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TC020116429991</vt:lpwstr>
  </property>
</Properties>
</file>