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7EF3F1-A9A2-4A1B-B1C1-314BEE3F09F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B94F2-BBFC-450A-9753-1E3FD32273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com/images?um=1&amp;hl=en&amp;rlz=1T4ADBR_enSV295SV296&amp;q=ma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book of maps  and  facts about geography.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The Complete  Library </a:t>
            </a:r>
            <a:r>
              <a:rPr lang="en-US" sz="1200" dirty="0" smtClean="0"/>
              <a:t>Skills</a:t>
            </a:r>
            <a:endParaRPr lang="en-US" sz="12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maps cont.</a:t>
            </a:r>
            <a:br>
              <a:rPr lang="en-US" dirty="0" smtClean="0"/>
            </a:br>
            <a:r>
              <a:rPr lang="en-US" dirty="0" smtClean="0"/>
              <a:t>B. Biodiversity</a:t>
            </a:r>
            <a:endParaRPr lang="en-US" dirty="0"/>
          </a:p>
        </p:txBody>
      </p:sp>
      <p:pic>
        <p:nvPicPr>
          <p:cNvPr id="4" name="Content Placeholder 3" descr="biodiversity_map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545407"/>
            <a:ext cx="7988392" cy="5312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Maps. cont.</a:t>
            </a:r>
            <a:br>
              <a:rPr lang="en-US" dirty="0" smtClean="0"/>
            </a:br>
            <a:r>
              <a:rPr lang="en-US" dirty="0" smtClean="0"/>
              <a:t>C. Precipitation</a:t>
            </a:r>
            <a:endParaRPr lang="en-US" dirty="0"/>
          </a:p>
        </p:txBody>
      </p:sp>
      <p:pic>
        <p:nvPicPr>
          <p:cNvPr id="4" name="Content Placeholder 3" descr="world_precip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2210"/>
            <a:ext cx="9144000" cy="4851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6629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Other Maps cont.</a:t>
            </a:r>
            <a:br>
              <a:rPr lang="en-US" sz="4400" dirty="0" smtClean="0"/>
            </a:br>
            <a:r>
              <a:rPr lang="en-US" sz="4400" dirty="0" smtClean="0"/>
              <a:t>D. </a:t>
            </a:r>
            <a:r>
              <a:rPr lang="en-US" sz="4400" dirty="0" smtClean="0"/>
              <a:t>Transportation (Road map)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In addition to roads, the map might also show railroads, airports, usable rivers, canals, and seaports</a:t>
            </a:r>
            <a:endParaRPr lang="en-US" sz="4400" dirty="0"/>
          </a:p>
        </p:txBody>
      </p:sp>
      <p:pic>
        <p:nvPicPr>
          <p:cNvPr id="4" name="Content Placeholder 3" descr="zoom-midtown N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1447800"/>
            <a:ext cx="4765245" cy="5274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E. Tectonic plates</a:t>
            </a:r>
            <a:endParaRPr lang="en-US" dirty="0"/>
          </a:p>
        </p:txBody>
      </p:sp>
      <p:pic>
        <p:nvPicPr>
          <p:cNvPr id="4" name="Content Placeholder 3" descr="world_tech_plates_map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591" t="26489" r="18281" b="21158"/>
          <a:stretch/>
        </p:blipFill>
        <p:spPr>
          <a:xfrm>
            <a:off x="0" y="1371600"/>
            <a:ext cx="9144000" cy="4685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F. Volcanic Activity and Earthquakes </a:t>
            </a:r>
            <a:endParaRPr lang="en-US" sz="4400" dirty="0"/>
          </a:p>
        </p:txBody>
      </p:sp>
      <p:pic>
        <p:nvPicPr>
          <p:cNvPr id="4" name="Content Placeholder 3" descr="world_tech_map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55" t="21172" r="15938" b="21009"/>
          <a:stretch/>
        </p:blipFill>
        <p:spPr>
          <a:xfrm>
            <a:off x="0" y="1656689"/>
            <a:ext cx="9144000" cy="374573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map subjects are almost limitless: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Maps can be used to show anything that has spatial characteristics, some of the topics (just a sample) are:</a:t>
            </a:r>
          </a:p>
          <a:p>
            <a:pPr lvl="1"/>
            <a:r>
              <a:rPr lang="en-US" dirty="0" smtClean="0"/>
              <a:t>Natural vegetation</a:t>
            </a:r>
          </a:p>
          <a:p>
            <a:pPr lvl="1"/>
            <a:r>
              <a:rPr lang="en-US" dirty="0" smtClean="0"/>
              <a:t>Population density</a:t>
            </a:r>
          </a:p>
          <a:p>
            <a:pPr lvl="1"/>
            <a:r>
              <a:rPr lang="en-US" dirty="0" smtClean="0"/>
              <a:t>Migration routes</a:t>
            </a:r>
          </a:p>
          <a:p>
            <a:pPr lvl="1"/>
            <a:r>
              <a:rPr lang="en-US" dirty="0" smtClean="0"/>
              <a:t>Mineral deposits</a:t>
            </a:r>
          </a:p>
          <a:p>
            <a:pPr lvl="1"/>
            <a:r>
              <a:rPr lang="en-US" dirty="0" smtClean="0"/>
              <a:t>Disease occurrences</a:t>
            </a:r>
          </a:p>
          <a:p>
            <a:pPr lvl="1"/>
            <a:r>
              <a:rPr lang="en-US" dirty="0" smtClean="0"/>
              <a:t>Tourist site locations</a:t>
            </a:r>
          </a:p>
          <a:p>
            <a:pPr lvl="1"/>
            <a:r>
              <a:rPr lang="en-US" dirty="0" smtClean="0"/>
              <a:t>Ethnic diversity</a:t>
            </a:r>
          </a:p>
          <a:p>
            <a:pPr lvl="1"/>
            <a:r>
              <a:rPr lang="en-US" dirty="0" smtClean="0"/>
              <a:t>Which languages are spoken in various places</a:t>
            </a:r>
          </a:p>
          <a:p>
            <a:pPr lvl="1"/>
            <a:r>
              <a:rPr lang="en-US" dirty="0" smtClean="0"/>
              <a:t>Election results</a:t>
            </a:r>
          </a:p>
          <a:p>
            <a:pPr lvl="1"/>
            <a:r>
              <a:rPr lang="en-US" dirty="0" smtClean="0"/>
              <a:t>Commercial routes within or among countries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0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atlases specialize in one kind of information.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dirty="0" smtClean="0"/>
              <a:t>Historical atlas</a:t>
            </a:r>
          </a:p>
          <a:p>
            <a:r>
              <a:rPr lang="en-US" dirty="0" smtClean="0"/>
              <a:t>Biblical atlas</a:t>
            </a:r>
          </a:p>
          <a:p>
            <a:r>
              <a:rPr lang="en-US" dirty="0" smtClean="0"/>
              <a:t>Economic atlas</a:t>
            </a:r>
          </a:p>
          <a:p>
            <a:r>
              <a:rPr lang="en-US" dirty="0" smtClean="0"/>
              <a:t>Atlas of diseases</a:t>
            </a:r>
          </a:p>
          <a:p>
            <a:r>
              <a:rPr lang="en-US" dirty="0" smtClean="0"/>
              <a:t>Agricultural atlas</a:t>
            </a:r>
          </a:p>
          <a:p>
            <a:r>
              <a:rPr lang="en-US" dirty="0" smtClean="0"/>
              <a:t>Climate and meteorology atlas</a:t>
            </a:r>
          </a:p>
          <a:p>
            <a:r>
              <a:rPr lang="en-US" dirty="0" smtClean="0"/>
              <a:t>Civil War (actually any war) atlas</a:t>
            </a:r>
          </a:p>
          <a:p>
            <a:r>
              <a:rPr lang="en-US" dirty="0" smtClean="0"/>
              <a:t>Major religions atlas</a:t>
            </a:r>
          </a:p>
          <a:p>
            <a:r>
              <a:rPr lang="en-US" dirty="0" smtClean="0"/>
              <a:t>Demographic atlas</a:t>
            </a:r>
          </a:p>
          <a:p>
            <a:r>
              <a:rPr lang="en-US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4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FFCC00"/>
                </a:solidFill>
              </a:rPr>
              <a:t>Turrell</a:t>
            </a:r>
            <a:r>
              <a:rPr lang="en-US" sz="2800" dirty="0" smtClean="0">
                <a:solidFill>
                  <a:srgbClr val="FFCC00"/>
                </a:solidFill>
              </a:rPr>
              <a:t>, Linda. The Complete  Library Skills-Grade 5. </a:t>
            </a:r>
            <a:r>
              <a:rPr lang="en-US" sz="2800" dirty="0" err="1" smtClean="0">
                <a:solidFill>
                  <a:srgbClr val="FFCC00"/>
                </a:solidFill>
              </a:rPr>
              <a:t>Mineappolis</a:t>
            </a:r>
            <a:r>
              <a:rPr lang="en-US" sz="2800" dirty="0" smtClean="0">
                <a:solidFill>
                  <a:srgbClr val="FFCC00"/>
                </a:solidFill>
              </a:rPr>
              <a:t>, Minnesota. T.S. Denison &amp; Company Inc.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Google images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http://images.google.com/images?um=1&amp;hl=en&amp;rlz=1T4ADBR_enSV295SV296&amp;q=maps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 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02691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Legend and </a:t>
            </a:r>
            <a:r>
              <a:rPr lang="en-US" dirty="0" smtClean="0"/>
              <a:t>Scale: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They help </a:t>
            </a:r>
            <a:r>
              <a:rPr lang="en-US" dirty="0" smtClean="0"/>
              <a:t>you read a map.</a:t>
            </a:r>
          </a:p>
          <a:p>
            <a:r>
              <a:rPr lang="en-US" dirty="0" smtClean="0"/>
              <a:t>A legend or key will </a:t>
            </a:r>
            <a:r>
              <a:rPr lang="en-US" dirty="0" smtClean="0"/>
              <a:t>tell you what the colored areas </a:t>
            </a:r>
            <a:r>
              <a:rPr lang="en-US" dirty="0" smtClean="0"/>
              <a:t>mean and what the symbols stand for.</a:t>
            </a:r>
            <a:endParaRPr lang="en-US" dirty="0" smtClean="0"/>
          </a:p>
          <a:p>
            <a:r>
              <a:rPr lang="en-US" dirty="0" smtClean="0"/>
              <a:t>The scale </a:t>
            </a:r>
            <a:r>
              <a:rPr lang="en-US" dirty="0" smtClean="0"/>
              <a:t>helps you relate a distance on the map to the actual distance in </a:t>
            </a:r>
            <a:r>
              <a:rPr lang="en-US" dirty="0" smtClean="0"/>
              <a:t>km or miles – </a:t>
            </a:r>
            <a:r>
              <a:rPr lang="en-US" dirty="0" smtClean="0"/>
              <a:t>sometimes it </a:t>
            </a:r>
            <a:r>
              <a:rPr lang="en-US" dirty="0" smtClean="0"/>
              <a:t>is marked  of on a number line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scale2.jpg"/>
          <p:cNvPicPr>
            <a:picLocks noChangeAspect="1"/>
          </p:cNvPicPr>
          <p:nvPr/>
        </p:nvPicPr>
        <p:blipFill rotWithShape="1">
          <a:blip r:embed="rId2"/>
          <a:srcRect l="1544" t="4122" r="1778" b="7541"/>
          <a:stretch/>
        </p:blipFill>
        <p:spPr>
          <a:xfrm>
            <a:off x="4648200" y="4724400"/>
            <a:ext cx="4362995" cy="1785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913675" cy="298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Map </a:t>
            </a:r>
            <a:r>
              <a:rPr lang="en-US" sz="4000" dirty="0" smtClean="0"/>
              <a:t>Symbols – Usually shown in the legend or key of the map</a:t>
            </a:r>
            <a:endParaRPr lang="en-US" sz="4000" dirty="0"/>
          </a:p>
        </p:txBody>
      </p:sp>
      <p:pic>
        <p:nvPicPr>
          <p:cNvPr id="4" name="Content Placeholder 3" descr="ubd_lege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382000" cy="4953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cont.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95674" cy="4389120"/>
          </a:xfrm>
        </p:spPr>
        <p:txBody>
          <a:bodyPr/>
          <a:lstStyle/>
          <a:p>
            <a:r>
              <a:rPr lang="en-US" dirty="0" smtClean="0"/>
              <a:t>Index:  will tell you </a:t>
            </a:r>
            <a:r>
              <a:rPr lang="en-US" dirty="0" smtClean="0"/>
              <a:t>on which page in </a:t>
            </a:r>
            <a:r>
              <a:rPr lang="en-US" dirty="0" smtClean="0"/>
              <a:t>the atlas  you will find the place you are looking for.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0219"/>
            <a:ext cx="3886200" cy="576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Maps:</a:t>
            </a:r>
            <a:br>
              <a:rPr lang="en-US" dirty="0" smtClean="0"/>
            </a:br>
            <a:r>
              <a:rPr lang="en-US" dirty="0" smtClean="0"/>
              <a:t>1.Relief-show physical geography</a:t>
            </a:r>
            <a:endParaRPr lang="en-US" dirty="0"/>
          </a:p>
        </p:txBody>
      </p:sp>
      <p:pic>
        <p:nvPicPr>
          <p:cNvPr id="4" name="Content Placeholder 3" descr="ReliefWor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142" y="1935163"/>
            <a:ext cx="6567716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2.Political Map- shows by a color plan countries, boundaries, and principal and capital cities.</a:t>
            </a:r>
            <a:endParaRPr lang="en-US" dirty="0"/>
          </a:p>
        </p:txBody>
      </p:sp>
      <p:pic>
        <p:nvPicPr>
          <p:cNvPr id="5" name="Content Placeholder 4" descr="europe-politic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182" y="1981200"/>
            <a:ext cx="5434817" cy="4648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17" y="685800"/>
            <a:ext cx="2455817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physical-political map combines the features of both the physical map and the political map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89" y="304800"/>
            <a:ext cx="67435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3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3. Economic Map- shows were products are grown and where various industries are. </a:t>
            </a:r>
            <a:endParaRPr lang="en-US" sz="4000" dirty="0"/>
          </a:p>
        </p:txBody>
      </p:sp>
      <p:pic>
        <p:nvPicPr>
          <p:cNvPr id="6" name="Content Placeholder 5" descr="el_salvador_economic_activity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578448"/>
            <a:ext cx="6553200" cy="33651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other maps include:</a:t>
            </a:r>
            <a:br>
              <a:rPr lang="en-US" dirty="0" smtClean="0"/>
            </a:br>
            <a:r>
              <a:rPr lang="en-US" dirty="0" smtClean="0"/>
              <a:t>A. Climate</a:t>
            </a:r>
            <a:endParaRPr lang="en-US" dirty="0"/>
          </a:p>
        </p:txBody>
      </p:sp>
      <p:pic>
        <p:nvPicPr>
          <p:cNvPr id="4" name="Content Placeholder 3" descr="world_climat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8968"/>
            <a:ext cx="8229600" cy="3001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303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Atlas</vt:lpstr>
      <vt:lpstr>Atlas Vocabulary:</vt:lpstr>
      <vt:lpstr>Map Symbols – Usually shown in the legend or key of the map</vt:lpstr>
      <vt:lpstr>Vocabulary cont. </vt:lpstr>
      <vt:lpstr>Types of Maps: 1.Relief-show physical geography</vt:lpstr>
      <vt:lpstr> 2.Political Map- shows by a color plan countries, boundaries, and principal and capital cities.</vt:lpstr>
      <vt:lpstr>A physical-political map combines the features of both the physical map and the political map</vt:lpstr>
      <vt:lpstr>3. Economic Map- shows were products are grown and where various industries are. </vt:lpstr>
      <vt:lpstr>Examples of other maps include: A. Climate</vt:lpstr>
      <vt:lpstr>Other maps cont. B. Biodiversity</vt:lpstr>
      <vt:lpstr>Other Maps. cont. C. Precipitation</vt:lpstr>
      <vt:lpstr>Other Maps cont. D. Transportation (Road map)  In addition to roads, the map might also show railroads, airports, usable rivers, canals, and seaports</vt:lpstr>
      <vt:lpstr>E. Tectonic plates</vt:lpstr>
      <vt:lpstr>F. Volcanic Activity and Earthquakes </vt:lpstr>
      <vt:lpstr>The map subjects are almost limitless:</vt:lpstr>
      <vt:lpstr>Some atlases specialize in one kind of information.</vt:lpstr>
      <vt:lpstr>References</vt:lpstr>
    </vt:vector>
  </TitlesOfParts>
  <Company>American School of Tegucigalpa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</dc:title>
  <dc:creator>library</dc:creator>
  <cp:lastModifiedBy>Naumann, Joseph A.</cp:lastModifiedBy>
  <cp:revision>17</cp:revision>
  <dcterms:created xsi:type="dcterms:W3CDTF">2008-11-06T20:40:28Z</dcterms:created>
  <dcterms:modified xsi:type="dcterms:W3CDTF">2016-03-18T00:48:54Z</dcterms:modified>
</cp:coreProperties>
</file>