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4" r:id="rId25"/>
    <p:sldId id="285" r:id="rId26"/>
    <p:sldId id="287" r:id="rId27"/>
    <p:sldId id="288" r:id="rId28"/>
    <p:sldId id="286" r:id="rId29"/>
    <p:sldId id="283" r:id="rId30"/>
    <p:sldId id="260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DF7"/>
    <a:srgbClr val="800040"/>
    <a:srgbClr val="FF0080"/>
    <a:srgbClr val="4B3025"/>
    <a:srgbClr val="FFFF66"/>
    <a:srgbClr val="CC66FF"/>
    <a:srgbClr val="6666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85" d="100"/>
          <a:sy n="85" d="100"/>
        </p:scale>
        <p:origin x="-522" y="-96"/>
      </p:cViewPr>
      <p:guideLst>
        <p:guide orient="horz"/>
        <p:guide orient="horz" pos="192"/>
        <p:guide orient="horz" pos="96"/>
        <p:guide/>
        <p:guide pos="48"/>
        <p:guide pos="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3705C6E-D9D8-44E1-ACD5-84C2680380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26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1B796EC-4DE8-4098-B420-8A3E177D65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120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DF646C-6054-40B5-891E-26C775562402}" type="slidenum">
              <a:rPr lang="en-US"/>
              <a:pPr/>
              <a:t>1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  <a:ea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5C4BD5-8204-4DB7-891A-E126828775E4}" type="slidenum">
              <a:rPr lang="en-US"/>
              <a:pPr/>
              <a:t>30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charset="0"/>
              <a:ea typeface="ＭＳ Ｐゴシック" pitchFamily="96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thespikes2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8"/>
          <p:cNvSpPr txBox="1">
            <a:spLocks noChangeArrowheads="1"/>
          </p:cNvSpPr>
          <p:nvPr userDrawn="1"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C7C26-1C3F-4336-BDCC-5D376A124B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DC10C6-C4C5-4A6B-AD58-344F8B4543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4492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4492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332681-286A-4CA9-8D53-3E68F10DC0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066800"/>
            <a:ext cx="8229600" cy="3700463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B07B89-B1A2-46DD-A37F-738F696024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9C3CC3-A07D-472D-B208-F75935B568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2947515-A90B-4F22-B925-014F754D49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thespikes2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44F5C8-ECF4-4495-BA34-BC32206756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thespikes2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CB73F-0ACC-4851-8253-D840692AA4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thespikes2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DF001-2C56-4374-9C0B-15EA91C4B5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thespikes2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49681-3146-4354-9F4F-8C819DE1A9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thespikes2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BC7F77-9A85-4C32-B56F-6EC2A7FE0D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3BD35-095E-49FB-A032-50CBD59C46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E2AB35-F916-4D6B-A739-39306175A0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E216BE-6D76-4A01-B5C4-D65FE4751B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thespikes2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361C520-FEAA-4BE2-B3E3-DCB818D78BB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16" r:id="rId7"/>
    <p:sldLayoutId id="2147483715" r:id="rId8"/>
    <p:sldLayoutId id="2147483714" r:id="rId9"/>
    <p:sldLayoutId id="2147483713" r:id="rId10"/>
    <p:sldLayoutId id="2147483712" r:id="rId11"/>
    <p:sldLayoutId id="2147483711" r:id="rId12"/>
    <p:sldLayoutId id="2147483710" r:id="rId13"/>
    <p:sldLayoutId id="2147483717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3"/>
          <p:cNvSpPr txBox="1">
            <a:spLocks noChangeArrowheads="1"/>
          </p:cNvSpPr>
          <p:nvPr/>
        </p:nvSpPr>
        <p:spPr bwMode="auto">
          <a:xfrm>
            <a:off x="304800" y="1504950"/>
            <a:ext cx="77724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World of Parrots</a:t>
            </a:r>
            <a:endParaRPr lang="en-US" sz="15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93"/>
          <p:cNvSpPr txBox="1">
            <a:spLocks noChangeArrowheads="1"/>
          </p:cNvSpPr>
          <p:nvPr/>
        </p:nvSpPr>
        <p:spPr bwMode="auto">
          <a:xfrm>
            <a:off x="304800" y="4800600"/>
            <a:ext cx="85344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5000" b="1" dirty="0">
                <a:solidFill>
                  <a:schemeClr val="accent3">
                    <a:alpha val="34000"/>
                  </a:schemeClr>
                </a:solidFill>
                <a:latin typeface="Arial" pitchFamily="-112" charset="0"/>
                <a:ea typeface="+mn-ea"/>
              </a:rPr>
              <a:t>abstract</a:t>
            </a:r>
            <a:endParaRPr lang="en-US" sz="15000" dirty="0">
              <a:solidFill>
                <a:schemeClr val="accent3">
                  <a:alpha val="34000"/>
                </a:schemeClr>
              </a:solidFill>
              <a:latin typeface="Arial" pitchFamily="-112" charset="0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966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82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022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100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1907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31"/>
            <a:ext cx="5498616" cy="686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058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7750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962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218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579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" y="990600"/>
            <a:ext cx="78232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187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7725"/>
            <a:ext cx="7762348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515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" y="0"/>
            <a:ext cx="5533332" cy="685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105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8" y="11151"/>
            <a:ext cx="9129132" cy="684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541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63576" cy="686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359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7834648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8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622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876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791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205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353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195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5122"/>
            <a:ext cx="8572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181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903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90600"/>
            <a:ext cx="757782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9482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2FDF7">
              <a:alpha val="70195"/>
            </a:srgbClr>
          </a:solidFill>
          <a:ln w="9525">
            <a:solidFill>
              <a:srgbClr val="323232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en-GB">
              <a:solidFill>
                <a:srgbClr val="CCCCCC"/>
              </a:solidFill>
            </a:endParaRPr>
          </a:p>
        </p:txBody>
      </p:sp>
      <p:pic>
        <p:nvPicPr>
          <p:cNvPr id="21507" name="Picture 2" descr="thespikes.ps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65163" y="381000"/>
            <a:ext cx="26876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thespikes.psd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163" y="4283075"/>
            <a:ext cx="2687637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thespikes.ps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381000"/>
            <a:ext cx="26876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thespikes.ps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H="1">
            <a:off x="5867400" y="4283075"/>
            <a:ext cx="2687638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 descr="thespikes.ps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H="1">
            <a:off x="1524000" y="9144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8" y="2152650"/>
            <a:ext cx="248602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6236"/>
            <a:ext cx="7543800" cy="584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41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943"/>
            <a:ext cx="7543800" cy="584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429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78" y="997217"/>
            <a:ext cx="7571678" cy="586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991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8275"/>
            <a:ext cx="7543800" cy="584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115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23895"/>
            <a:ext cx="7582829" cy="5871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470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08" y="965138"/>
            <a:ext cx="7610707" cy="58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54354"/>
      </p:ext>
    </p:extLst>
  </p:cSld>
  <p:clrMapOvr>
    <a:masterClrMapping/>
  </p:clrMapOvr>
</p:sld>
</file>

<file path=ppt/theme/theme1.xml><?xml version="1.0" encoding="utf-8"?>
<a:theme xmlns:a="http://schemas.openxmlformats.org/drawingml/2006/main" name="abstract leaves">
  <a:themeElements>
    <a:clrScheme name="Custom 14">
      <a:dk1>
        <a:srgbClr val="191919"/>
      </a:dk1>
      <a:lt1>
        <a:srgbClr val="CCCCCC"/>
      </a:lt1>
      <a:dk2>
        <a:srgbClr val="FF0080"/>
      </a:dk2>
      <a:lt2>
        <a:srgbClr val="666666"/>
      </a:lt2>
      <a:accent1>
        <a:srgbClr val="333333"/>
      </a:accent1>
      <a:accent2>
        <a:srgbClr val="66CCFF"/>
      </a:accent2>
      <a:accent3>
        <a:srgbClr val="E2E2E2"/>
      </a:accent3>
      <a:accent4>
        <a:srgbClr val="404040"/>
      </a:accent4>
      <a:accent5>
        <a:srgbClr val="ADADAD"/>
      </a:accent5>
      <a:accent6>
        <a:srgbClr val="5CB9E7"/>
      </a:accent6>
      <a:hlink>
        <a:srgbClr val="CCCCCC"/>
      </a:hlink>
      <a:folHlink>
        <a:srgbClr val="6666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abstract leaves</Template>
  <TotalTime>30</TotalTime>
  <Words>8</Words>
  <Application>Microsoft Office PowerPoint</Application>
  <PresentationFormat>On-screen Show (4:3)</PresentationFormat>
  <Paragraphs>4</Paragraphs>
  <Slides>30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abstract leaves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</dc:creator>
  <cp:lastModifiedBy>Joe</cp:lastModifiedBy>
  <cp:revision>3</cp:revision>
  <dcterms:created xsi:type="dcterms:W3CDTF">2011-04-14T03:56:40Z</dcterms:created>
  <dcterms:modified xsi:type="dcterms:W3CDTF">2011-04-14T04:27:11Z</dcterms:modified>
</cp:coreProperties>
</file>