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F754-6643-4C58-ACCF-5B8C09169BF2}" type="datetimeFigureOut">
              <a:rPr lang="en-US" smtClean="0"/>
              <a:t>5/24/2011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F9D3-896D-4368-AE42-53C4CF8A03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Up Close and Personal with a Lion and a Tiger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amputee, John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Reinke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5178"/>
            <a:ext cx="9144000" cy="58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824" y="837916"/>
            <a:ext cx="9169983" cy="510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Three's no crowd: When </a:t>
            </a:r>
            <a:r>
              <a:rPr lang="en-US" sz="3200" dirty="0" err="1" smtClean="0"/>
              <a:t>Bonedigger</a:t>
            </a:r>
            <a:r>
              <a:rPr lang="en-US" sz="3200" dirty="0" smtClean="0"/>
              <a:t> senses John is losing control of the play, he protectively snarls at Tony and tells him to stop</a:t>
            </a:r>
            <a:endParaRPr lang="en-US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55617" cy="506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Lions and tigers aren’t usually the sort of animals you’d want to get close to, but that’s exactly what double amputee John </a:t>
            </a:r>
            <a:r>
              <a:rPr lang="en-US" b="1" dirty="0" err="1" smtClean="0"/>
              <a:t>Reinke</a:t>
            </a:r>
            <a:r>
              <a:rPr lang="en-US" b="1" dirty="0" smtClean="0"/>
              <a:t> likes to do. In fact, he’s discovered an incredible ability to get so close to such animals that he can cuddle them. He only released his sensitive skill after a bungee jump accident caused him to lose both legs. The dad-of-two has a particularly special bond with </a:t>
            </a:r>
            <a:r>
              <a:rPr lang="en-US" b="1" dirty="0" err="1" smtClean="0"/>
              <a:t>Bonedigger</a:t>
            </a:r>
            <a:r>
              <a:rPr lang="en-US" b="1" dirty="0" smtClean="0"/>
              <a:t>, a seven-foot male lion, who  like John also suffers from a disability due to brittle bones.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John with a young </a:t>
            </a:r>
            <a:r>
              <a:rPr lang="en-US" dirty="0" err="1" smtClean="0"/>
              <a:t>Bonedigger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7209"/>
            <a:ext cx="9144000" cy="617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81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John, 43, first came into contact with the big cat through his work at the G.W Exotic Animal Park in Wynnewood, Oklahoma. He bottle-fed </a:t>
            </a:r>
            <a:r>
              <a:rPr lang="en-US" b="1" dirty="0" err="1" smtClean="0"/>
              <a:t>Bonedigger</a:t>
            </a:r>
            <a:r>
              <a:rPr lang="en-US" b="1" dirty="0" smtClean="0"/>
              <a:t>, now 18 months old, from birth, and the pair are now the closest of pals.</a:t>
            </a:r>
          </a:p>
          <a:p>
            <a:r>
              <a:rPr lang="en-US" b="1" dirty="0" smtClean="0"/>
              <a:t>Speaking about this special bond John added, ‘He’s like a dog and when he hasn't seen me for ages he gets all excited and runs up to me.’</a:t>
            </a:r>
          </a:p>
          <a:p>
            <a:r>
              <a:rPr lang="en-US" b="1" dirty="0" smtClean="0"/>
              <a:t>Nothing about the relationship between the pair is normal; </a:t>
            </a:r>
            <a:r>
              <a:rPr lang="en-US" b="1" dirty="0" err="1" smtClean="0"/>
              <a:t>Bonedigger</a:t>
            </a:r>
            <a:r>
              <a:rPr lang="en-US" b="1" dirty="0" smtClean="0"/>
              <a:t> was hand-reared by John along with a tiger named Tony.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737"/>
            <a:ext cx="9144000" cy="598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‘They used to live with me in the house. I raised them both with bottled formula and raw meat until they grew too big for the house,’ said John.</a:t>
            </a:r>
          </a:p>
          <a:p>
            <a:r>
              <a:rPr lang="en-US" b="1" dirty="0" smtClean="0"/>
              <a:t>And even though they’ve moved out Tony and </a:t>
            </a:r>
            <a:r>
              <a:rPr lang="en-US" b="1" dirty="0" err="1" smtClean="0"/>
              <a:t>Bonedigger</a:t>
            </a:r>
            <a:r>
              <a:rPr lang="en-US" b="1" dirty="0" smtClean="0"/>
              <a:t> aren’t far from John - the cats share an enclosure next to the house John usually lives in with the other keepers.</a:t>
            </a:r>
          </a:p>
          <a:p>
            <a:r>
              <a:rPr lang="en-US" b="1" dirty="0" smtClean="0"/>
              <a:t>‘Tony is perfectly healthy, but is a bit too playful. When </a:t>
            </a:r>
            <a:r>
              <a:rPr lang="en-US" b="1" dirty="0" err="1" smtClean="0"/>
              <a:t>Bonedigger</a:t>
            </a:r>
            <a:r>
              <a:rPr lang="en-US" b="1" dirty="0" smtClean="0"/>
              <a:t> senses that I am losing control of the play, he snarls at Tony and you can tell he is being protective and telling him to stop.’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081"/>
            <a:ext cx="9144000" cy="60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74" y="454676"/>
            <a:ext cx="9154174" cy="589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337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Up Close and Personal with a Lion and a Tiger</vt:lpstr>
      <vt:lpstr>Slide 2</vt:lpstr>
      <vt:lpstr>John with a young Bonedigger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Three's no crowd: When Bonedigger senses John is losing control of the play, he protectively snarls at Tony and tells him to stop</vt:lpstr>
    </vt:vector>
  </TitlesOfParts>
  <Company>University of Missouri - St. Louis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 Close and Personal with a Lion and a Tiger</dc:title>
  <dc:creator>naumannj</dc:creator>
  <cp:lastModifiedBy>naumannj</cp:lastModifiedBy>
  <cp:revision>3</cp:revision>
  <dcterms:created xsi:type="dcterms:W3CDTF">2011-05-24T16:11:43Z</dcterms:created>
  <dcterms:modified xsi:type="dcterms:W3CDTF">2011-05-24T16:37:29Z</dcterms:modified>
</cp:coreProperties>
</file>