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312" r:id="rId5"/>
    <p:sldId id="258" r:id="rId6"/>
    <p:sldId id="276" r:id="rId7"/>
    <p:sldId id="300" r:id="rId8"/>
    <p:sldId id="279" r:id="rId9"/>
    <p:sldId id="269" r:id="rId10"/>
    <p:sldId id="298" r:id="rId11"/>
    <p:sldId id="301" r:id="rId12"/>
    <p:sldId id="299" r:id="rId13"/>
    <p:sldId id="259" r:id="rId14"/>
    <p:sldId id="286" r:id="rId15"/>
    <p:sldId id="260" r:id="rId16"/>
    <p:sldId id="295" r:id="rId17"/>
    <p:sldId id="261" r:id="rId18"/>
    <p:sldId id="291" r:id="rId19"/>
    <p:sldId id="275" r:id="rId20"/>
    <p:sldId id="262" r:id="rId21"/>
    <p:sldId id="283" r:id="rId22"/>
    <p:sldId id="310" r:id="rId23"/>
    <p:sldId id="284" r:id="rId24"/>
    <p:sldId id="264" r:id="rId25"/>
    <p:sldId id="273" r:id="rId26"/>
    <p:sldId id="265" r:id="rId27"/>
    <p:sldId id="282" r:id="rId28"/>
    <p:sldId id="266" r:id="rId29"/>
    <p:sldId id="272" r:id="rId30"/>
    <p:sldId id="290" r:id="rId31"/>
    <p:sldId id="306" r:id="rId32"/>
    <p:sldId id="308" r:id="rId33"/>
    <p:sldId id="267" r:id="rId34"/>
    <p:sldId id="278" r:id="rId35"/>
    <p:sldId id="304" r:id="rId36"/>
    <p:sldId id="270" r:id="rId37"/>
    <p:sldId id="281" r:id="rId38"/>
    <p:sldId id="277" r:id="rId39"/>
    <p:sldId id="297" r:id="rId40"/>
    <p:sldId id="271" r:id="rId41"/>
    <p:sldId id="287" r:id="rId42"/>
    <p:sldId id="274" r:id="rId43"/>
    <p:sldId id="305" r:id="rId44"/>
    <p:sldId id="263" r:id="rId45"/>
    <p:sldId id="280" r:id="rId46"/>
    <p:sldId id="303" r:id="rId47"/>
    <p:sldId id="288" r:id="rId48"/>
    <p:sldId id="285" r:id="rId49"/>
    <p:sldId id="289" r:id="rId50"/>
    <p:sldId id="292" r:id="rId51"/>
    <p:sldId id="293" r:id="rId52"/>
    <p:sldId id="294" r:id="rId53"/>
    <p:sldId id="296" r:id="rId54"/>
    <p:sldId id="314" r:id="rId55"/>
    <p:sldId id="302" r:id="rId56"/>
    <p:sldId id="307" r:id="rId57"/>
    <p:sldId id="309" r:id="rId58"/>
    <p:sldId id="313" r:id="rId59"/>
    <p:sldId id="311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D7BE1B2D-5BC9-4A67-B301-B3447F8006E8}" type="datetimeFigureOut">
              <a:rPr lang="en-US" smtClean="0"/>
              <a:pPr/>
              <a:t>8/8/2010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187100E8-90C1-48C2-9227-969F262F18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Animal Families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566863"/>
            <a:ext cx="59055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68" y="1066800"/>
            <a:ext cx="756466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084" y="1600200"/>
            <a:ext cx="779111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6" y="990599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524000"/>
            <a:ext cx="5905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1566863"/>
            <a:ext cx="57054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476250"/>
            <a:ext cx="59055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95425"/>
            <a:ext cx="59055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643" y="838200"/>
            <a:ext cx="771071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2581" r="12581"/>
          <a:stretch>
            <a:fillRect/>
          </a:stretch>
        </p:blipFill>
        <p:spPr bwMode="auto">
          <a:xfrm>
            <a:off x="2362200" y="476250"/>
            <a:ext cx="44196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7742" r="17742"/>
          <a:stretch>
            <a:fillRect/>
          </a:stretch>
        </p:blipFill>
        <p:spPr bwMode="auto">
          <a:xfrm>
            <a:off x="2667000" y="476250"/>
            <a:ext cx="3810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28750"/>
            <a:ext cx="5715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176338"/>
            <a:ext cx="59055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63" y="1428750"/>
            <a:ext cx="57054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5161" r="15161"/>
          <a:stretch>
            <a:fillRect/>
          </a:stretch>
        </p:blipFill>
        <p:spPr bwMode="auto">
          <a:xfrm>
            <a:off x="2514600" y="476250"/>
            <a:ext cx="41148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312" y="609600"/>
            <a:ext cx="4355287" cy="55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5066" y="685800"/>
            <a:ext cx="489386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43038"/>
            <a:ext cx="5905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12" y="838200"/>
            <a:ext cx="7749788" cy="519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520623" cy="563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5161" r="15161"/>
          <a:stretch>
            <a:fillRect/>
          </a:stretch>
        </p:blipFill>
        <p:spPr bwMode="auto">
          <a:xfrm>
            <a:off x="2514600" y="476250"/>
            <a:ext cx="41148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1524000"/>
            <a:ext cx="5695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754" y="838199"/>
            <a:ext cx="7759446" cy="519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6" y="990599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23444"/>
            <a:ext cx="6291866" cy="544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481138"/>
            <a:ext cx="5905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858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09" y="838200"/>
            <a:ext cx="778018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524000"/>
            <a:ext cx="5905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1700213"/>
            <a:ext cx="56959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0" y="1371600"/>
            <a:ext cx="912162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775" y="1828800"/>
            <a:ext cx="51244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01931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285875"/>
            <a:ext cx="5905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7" y="990600"/>
            <a:ext cx="78086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01931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6" y="990599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584199"/>
            <a:ext cx="4267199" cy="568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981" y="1295400"/>
            <a:ext cx="766403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14350"/>
            <a:ext cx="7772400" cy="58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545" y="838200"/>
            <a:ext cx="785091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7476776" cy="57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838200"/>
            <a:ext cx="783036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528763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3600" t="3684" r="3600" b="16316"/>
          <a:stretch>
            <a:fillRect/>
          </a:stretch>
        </p:blipFill>
        <p:spPr bwMode="auto">
          <a:xfrm>
            <a:off x="685800" y="838200"/>
            <a:ext cx="779245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656" y="990599"/>
            <a:ext cx="7790543" cy="486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025" y="1500188"/>
            <a:ext cx="56959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371600"/>
            <a:ext cx="59055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lors Of Spring Design Slid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Colors Of Spring Design Slide</Template>
  <TotalTime>201</TotalTime>
  <Words>2</Words>
  <Application>Microsoft Office PowerPoint</Application>
  <PresentationFormat>On-screen Show (4:3)</PresentationFormat>
  <Paragraphs>1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Colors Of Spring Design Slide</vt:lpstr>
      <vt:lpstr>Animal Families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Families</dc:title>
  <dc:creator>Joe</dc:creator>
  <cp:lastModifiedBy>Joe</cp:lastModifiedBy>
  <cp:revision>3</cp:revision>
  <dcterms:created xsi:type="dcterms:W3CDTF">2010-08-08T23:22:19Z</dcterms:created>
  <dcterms:modified xsi:type="dcterms:W3CDTF">2010-08-09T02:43:56Z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TC300002591033</vt:lpwstr>
  </property>
</Properties>
</file>