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37C03"/>
    <a:srgbClr val="F35B1B"/>
    <a:srgbClr val="3365FB"/>
    <a:srgbClr val="EAEC5E"/>
    <a:srgbClr val="FAFD00"/>
    <a:srgbClr val="00AE00"/>
    <a:srgbClr val="CF0E30"/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6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219200" y="1143000"/>
            <a:ext cx="76962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676400" y="1905000"/>
            <a:ext cx="6934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4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4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52400" y="0"/>
            <a:ext cx="7848600" cy="5562600"/>
          </a:xfrm>
          <a:prstGeom prst="rect">
            <a:avLst/>
          </a:prstGeom>
          <a:solidFill>
            <a:srgbClr val="081D58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1295400" cy="6845300"/>
          </a:xfrm>
          <a:prstGeom prst="rect">
            <a:avLst/>
          </a:prstGeom>
          <a:solidFill>
            <a:srgbClr val="8901F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31300" cy="1295400"/>
          </a:xfrm>
          <a:prstGeom prst="rect">
            <a:avLst/>
          </a:prstGeom>
          <a:solidFill>
            <a:srgbClr val="8901F3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52400"/>
            <a:ext cx="8153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2286000"/>
            <a:ext cx="6400800" cy="30480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28600"/>
            <a:ext cx="22288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5341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9200" y="1143000"/>
            <a:ext cx="76962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76400" y="1905000"/>
            <a:ext cx="6934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4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31300" cy="684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2400" y="0"/>
            <a:ext cx="7848600" cy="5562600"/>
          </a:xfrm>
          <a:prstGeom prst="rect">
            <a:avLst/>
          </a:prstGeom>
          <a:solidFill>
            <a:srgbClr val="081D58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95400" cy="6845300"/>
          </a:xfrm>
          <a:prstGeom prst="rect">
            <a:avLst/>
          </a:prstGeom>
          <a:solidFill>
            <a:srgbClr val="8901F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31300" cy="1295400"/>
          </a:xfrm>
          <a:prstGeom prst="rect">
            <a:avLst/>
          </a:prstGeom>
          <a:solidFill>
            <a:srgbClr val="8901F3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10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764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33FF"/>
        </a:buClr>
        <a:buSzPct val="75000"/>
        <a:buFont typeface="Monotype Sorts" pitchFamily="2" charset="2"/>
        <a:buChar char="n"/>
        <a:defRPr sz="36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33FF"/>
        </a:buClr>
        <a:buSzPct val="75000"/>
        <a:buFont typeface="Monotype Sorts" pitchFamily="2" charset="2"/>
        <a:buChar char="u"/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933FF"/>
        </a:buClr>
        <a:buSzPct val="65000"/>
        <a:buFont typeface="Futura" charset="0"/>
        <a:buChar char="»"/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9933FF"/>
        </a:buClr>
        <a:buSzPct val="100000"/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9933FF"/>
        </a:buClr>
        <a:buSzPct val="100000"/>
        <a:buChar char="–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9933FF"/>
        </a:buClr>
        <a:buSzPct val="100000"/>
        <a:buChar char="–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9933FF"/>
        </a:buClr>
        <a:buSzPct val="100000"/>
        <a:buChar char="–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9933FF"/>
        </a:buClr>
        <a:buSzPct val="100000"/>
        <a:buChar char="–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9933FF"/>
        </a:buClr>
        <a:buSzPct val="100000"/>
        <a:buChar char="–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Aggressive or “Kung Fu” Birds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Some great action pictures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809624"/>
            <a:ext cx="6762750" cy="531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04775"/>
            <a:ext cx="5715000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255" y="1295400"/>
            <a:ext cx="7639487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60061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44600"/>
            <a:ext cx="67056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67056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686675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99" y="0"/>
            <a:ext cx="6745279" cy="619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0026" y="0"/>
            <a:ext cx="60097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99" y="1295400"/>
            <a:ext cx="753035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Urs</a:t>
            </a:r>
            <a:r>
              <a:rPr lang="en-US" dirty="0" smtClean="0"/>
              <a:t> </a:t>
            </a:r>
            <a:r>
              <a:rPr lang="en-US" dirty="0" err="1" smtClean="0"/>
              <a:t>Schmidli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7010400" cy="4495800"/>
          </a:xfrm>
        </p:spPr>
        <p:txBody>
          <a:bodyPr/>
          <a:lstStyle/>
          <a:p>
            <a:r>
              <a:rPr lang="en-US" dirty="0" smtClean="0"/>
              <a:t>Bird watcher </a:t>
            </a:r>
            <a:r>
              <a:rPr lang="en-US" dirty="0" err="1" smtClean="0"/>
              <a:t>Urs</a:t>
            </a:r>
            <a:r>
              <a:rPr lang="en-US" dirty="0" smtClean="0"/>
              <a:t> </a:t>
            </a:r>
            <a:r>
              <a:rPr lang="en-US" dirty="0" err="1" smtClean="0"/>
              <a:t>Schmidli</a:t>
            </a:r>
            <a:r>
              <a:rPr lang="en-US" dirty="0" smtClean="0"/>
              <a:t> spent hours crouched in his garden trying to capture the perfect picture, but could not believe how the male bird managed to stop the squawking of his flighty friend.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04834"/>
            <a:ext cx="6705600" cy="448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99" y="1295400"/>
            <a:ext cx="737540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"/>
            <a:ext cx="673284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99" y="1295400"/>
            <a:ext cx="671244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1677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668215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33400"/>
            <a:ext cx="669691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7086600" cy="4495800"/>
          </a:xfrm>
        </p:spPr>
        <p:txBody>
          <a:bodyPr/>
          <a:lstStyle/>
          <a:p>
            <a:r>
              <a:rPr lang="en-US" b="1" dirty="0" smtClean="0"/>
              <a:t>Postman </a:t>
            </a:r>
            <a:r>
              <a:rPr lang="en-US" b="1" dirty="0" err="1" smtClean="0"/>
              <a:t>Schmidli</a:t>
            </a:r>
            <a:r>
              <a:rPr lang="en-US" b="1" dirty="0" smtClean="0"/>
              <a:t>, 55, from Switzerland said he studied the sparrows in his garden for a month before he began taking pictures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'Sparrows </a:t>
            </a:r>
            <a:r>
              <a:rPr lang="en-US" b="1" dirty="0" smtClean="0"/>
              <a:t>mainly have little squabbles over food. 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6934200" cy="4495800"/>
          </a:xfrm>
        </p:spPr>
        <p:txBody>
          <a:bodyPr/>
          <a:lstStyle/>
          <a:p>
            <a:r>
              <a:rPr lang="en-US" dirty="0" smtClean="0"/>
              <a:t>'But in this one shot it really looked like the darker male had just had enough of a nearby female's cheeping and decided to try and </a:t>
            </a:r>
            <a:r>
              <a:rPr lang="en-US" dirty="0" err="1" smtClean="0"/>
              <a:t>quieten</a:t>
            </a:r>
            <a:r>
              <a:rPr lang="en-US" dirty="0" smtClean="0"/>
              <a:t> the din down.' 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6705600" cy="4495800"/>
          </a:xfrm>
        </p:spPr>
        <p:txBody>
          <a:bodyPr/>
          <a:lstStyle/>
          <a:p>
            <a:r>
              <a:rPr lang="en-US" dirty="0" smtClean="0"/>
              <a:t>This incredible picture shows how a lovers tiff between two sparrows ended abruptly when the male bird rudely took matters into his own claws and clamped his female friend's beak shut.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said, “Quit your squawking!”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6705600" cy="45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2438399"/>
            <a:ext cx="6705601" cy="3048001"/>
          </a:xfrm>
        </p:spPr>
        <p:txBody>
          <a:bodyPr/>
          <a:lstStyle/>
          <a:p>
            <a:r>
              <a:rPr lang="en-US" dirty="0" smtClean="0"/>
              <a:t>Let’s look at some other “aggressive” or “Kung Fu” birds.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"/>
            <a:ext cx="7772400" cy="1295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485" y="1295400"/>
            <a:ext cx="754303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57200"/>
            <a:ext cx="681661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louds19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7A5"/>
      </a:accent1>
      <a:accent2>
        <a:srgbClr val="00AE00"/>
      </a:accent2>
      <a:accent3>
        <a:srgbClr val="FFFFFF"/>
      </a:accent3>
      <a:accent4>
        <a:srgbClr val="000000"/>
      </a:accent4>
      <a:accent5>
        <a:srgbClr val="AAD8CF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 Theme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clouds19</Template>
  <TotalTime>370</TotalTime>
  <Pages>1</Pages>
  <Words>166</Words>
  <Application>Microsoft Office PowerPoint</Application>
  <PresentationFormat>On-screen Show (4:3)</PresentationFormat>
  <Paragraphs>10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clouds19</vt:lpstr>
      <vt:lpstr>Aggressive or “Kung Fu” Birds</vt:lpstr>
      <vt:lpstr>Urs Schmidli</vt:lpstr>
      <vt:lpstr>Slide 3</vt:lpstr>
      <vt:lpstr>Slide 4</vt:lpstr>
      <vt:lpstr>Slide 5</vt:lpstr>
      <vt:lpstr>I said, “Quit your squawking!”</vt:lpstr>
      <vt:lpstr>Let’s look at some other “aggressive” or “Kung Fu” birds.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Aggressive or “Kung Fu” Birds</dc:title>
  <dc:creator>Joe</dc:creator>
  <cp:lastModifiedBy>Joe</cp:lastModifiedBy>
  <cp:revision>2</cp:revision>
  <cp:lastPrinted>1601-01-01T00:00:00Z</cp:lastPrinted>
  <dcterms:created xsi:type="dcterms:W3CDTF">2010-08-01T21:46:44Z</dcterms:created>
  <dcterms:modified xsi:type="dcterms:W3CDTF">2010-08-02T03:57:36Z</dcterms:modified>
</cp:coreProperties>
</file>