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71" r:id="rId10"/>
    <p:sldId id="274" r:id="rId11"/>
    <p:sldId id="263" r:id="rId12"/>
    <p:sldId id="264" r:id="rId13"/>
    <p:sldId id="265" r:id="rId14"/>
    <p:sldId id="266" r:id="rId15"/>
    <p:sldId id="272" r:id="rId16"/>
    <p:sldId id="273" r:id="rId17"/>
    <p:sldId id="267" r:id="rId18"/>
    <p:sldId id="268" r:id="rId19"/>
    <p:sldId id="269" r:id="rId20"/>
    <p:sldId id="270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6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0005-B57A-4FC6-BC9B-D3ABCEBA133C}" type="datetimeFigureOut">
              <a:rPr lang="en-US" smtClean="0"/>
              <a:t>4/5/2010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EE9E-353A-49AD-81BF-715DA14BC5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0005-B57A-4FC6-BC9B-D3ABCEBA133C}" type="datetimeFigureOut">
              <a:rPr lang="en-US" smtClean="0"/>
              <a:t>4/5/2010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EE9E-353A-49AD-81BF-715DA14BC5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0005-B57A-4FC6-BC9B-D3ABCEBA133C}" type="datetimeFigureOut">
              <a:rPr lang="en-US" smtClean="0"/>
              <a:t>4/5/2010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EE9E-353A-49AD-81BF-715DA14BC5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0005-B57A-4FC6-BC9B-D3ABCEBA133C}" type="datetimeFigureOut">
              <a:rPr lang="en-US" smtClean="0"/>
              <a:t>4/5/2010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EE9E-353A-49AD-81BF-715DA14BC5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0005-B57A-4FC6-BC9B-D3ABCEBA133C}" type="datetimeFigureOut">
              <a:rPr lang="en-US" smtClean="0"/>
              <a:t>4/5/2010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EE9E-353A-49AD-81BF-715DA14BC5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0005-B57A-4FC6-BC9B-D3ABCEBA133C}" type="datetimeFigureOut">
              <a:rPr lang="en-US" smtClean="0"/>
              <a:t>4/5/2010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EE9E-353A-49AD-81BF-715DA14BC5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0005-B57A-4FC6-BC9B-D3ABCEBA133C}" type="datetimeFigureOut">
              <a:rPr lang="en-US" smtClean="0"/>
              <a:t>4/5/2010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EE9E-353A-49AD-81BF-715DA14BC5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0005-B57A-4FC6-BC9B-D3ABCEBA133C}" type="datetimeFigureOut">
              <a:rPr lang="en-US" smtClean="0"/>
              <a:t>4/5/2010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EE9E-353A-49AD-81BF-715DA14BC5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0005-B57A-4FC6-BC9B-D3ABCEBA133C}" type="datetimeFigureOut">
              <a:rPr lang="en-US" smtClean="0"/>
              <a:t>4/5/2010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EE9E-353A-49AD-81BF-715DA14BC5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0005-B57A-4FC6-BC9B-D3ABCEBA133C}" type="datetimeFigureOut">
              <a:rPr lang="en-US" smtClean="0"/>
              <a:t>4/5/2010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EE9E-353A-49AD-81BF-715DA14BC5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0005-B57A-4FC6-BC9B-D3ABCEBA133C}" type="datetimeFigureOut">
              <a:rPr lang="en-US" smtClean="0"/>
              <a:t>4/5/2010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EE9E-353A-49AD-81BF-715DA14BC5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D0005-B57A-4FC6-BC9B-D3ABCEBA133C}" type="datetimeFigureOut">
              <a:rPr lang="en-US" smtClean="0"/>
              <a:t>4/5/2010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8EE9E-353A-49AD-81BF-715DA14BC5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Seasons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62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chemeClr val="accent2">
                <a:lumMod val="40000"/>
                <a:lumOff val="60000"/>
              </a:schemeClr>
            </a:gs>
            <a:gs pos="100000">
              <a:srgbClr val="156B1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summer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r="10345"/>
          <a:stretch>
            <a:fillRect/>
          </a:stretch>
        </p:blipFill>
        <p:spPr bwMode="auto">
          <a:xfrm>
            <a:off x="0" y="0"/>
            <a:ext cx="92228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rgbClr val="FFF200">
                <a:alpha val="72000"/>
              </a:srgb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fall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Winter</a:t>
            </a:r>
            <a:endParaRPr lang="en-US" sz="6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"/>
            <a:ext cx="9144000" cy="688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Spring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</Words>
  <Application>Microsoft Office PowerPoint</Application>
  <PresentationFormat>On-screen Show (4:3)</PresentationFormat>
  <Paragraphs>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The Four Seasons</vt:lpstr>
      <vt:lpstr>Winter</vt:lpstr>
      <vt:lpstr>Slide 3</vt:lpstr>
      <vt:lpstr>Slide 4</vt:lpstr>
      <vt:lpstr>Slide 5</vt:lpstr>
      <vt:lpstr>Spring</vt:lpstr>
      <vt:lpstr>Slide 7</vt:lpstr>
      <vt:lpstr>Slide 8</vt:lpstr>
      <vt:lpstr>Slide 9</vt:lpstr>
      <vt:lpstr>Slide 10</vt:lpstr>
      <vt:lpstr>summer</vt:lpstr>
      <vt:lpstr>Slide 12</vt:lpstr>
      <vt:lpstr>Slide 13</vt:lpstr>
      <vt:lpstr>Slide 14</vt:lpstr>
      <vt:lpstr>Slide 15</vt:lpstr>
      <vt:lpstr>Slide 16</vt:lpstr>
      <vt:lpstr>fall</vt:lpstr>
      <vt:lpstr>Slide 18</vt:lpstr>
      <vt:lpstr>Slide 19</vt:lpstr>
      <vt:lpstr>Slide 20</vt:lpstr>
      <vt:lpstr>Slide 21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Four Seasons</dc:title>
  <dc:creator>Joe</dc:creator>
  <cp:lastModifiedBy>Joe</cp:lastModifiedBy>
  <cp:revision>2</cp:revision>
  <dcterms:created xsi:type="dcterms:W3CDTF">2010-04-05T08:01:12Z</dcterms:created>
  <dcterms:modified xsi:type="dcterms:W3CDTF">2010-04-05T08:43:22Z</dcterms:modified>
</cp:coreProperties>
</file>