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68036A-BBE7-467C-B53D-E13784F763A5}" type="datetimeFigureOut">
              <a:rPr lang="en-US" smtClean="0"/>
              <a:t>5/16/2010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899D2-01FB-4877-8239-7C0DA28D294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>COLORFUL LIFE</a:t>
            </a:r>
            <a:endParaRPr lang="en-US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8686800" cy="5486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8382000" cy="5410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90600"/>
            <a:ext cx="8763000" cy="57150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8686800" cy="55626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066800"/>
            <a:ext cx="8763000" cy="5562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8610600" cy="5486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066800"/>
            <a:ext cx="8991600" cy="5791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990600"/>
            <a:ext cx="8763000" cy="5638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8610600" cy="5562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-life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8534400" cy="54863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2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COLORFUL LIFE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LIFE</dc:title>
  <dc:creator>HP</dc:creator>
  <cp:lastModifiedBy>HP</cp:lastModifiedBy>
  <cp:revision>10</cp:revision>
  <dcterms:created xsi:type="dcterms:W3CDTF">2010-05-16T10:48:10Z</dcterms:created>
  <dcterms:modified xsi:type="dcterms:W3CDTF">2010-05-16T11:07:06Z</dcterms:modified>
</cp:coreProperties>
</file>