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57" r:id="rId4"/>
    <p:sldId id="259" r:id="rId5"/>
    <p:sldId id="260" r:id="rId6"/>
    <p:sldId id="278" r:id="rId7"/>
    <p:sldId id="274" r:id="rId8"/>
    <p:sldId id="275" r:id="rId9"/>
    <p:sldId id="276" r:id="rId10"/>
    <p:sldId id="261" r:id="rId11"/>
    <p:sldId id="262" r:id="rId12"/>
    <p:sldId id="263" r:id="rId13"/>
    <p:sldId id="268" r:id="rId14"/>
    <p:sldId id="264" r:id="rId15"/>
    <p:sldId id="265" r:id="rId16"/>
    <p:sldId id="266" r:id="rId17"/>
    <p:sldId id="267" r:id="rId18"/>
    <p:sldId id="272" r:id="rId19"/>
    <p:sldId id="277" r:id="rId20"/>
    <p:sldId id="281" r:id="rId21"/>
    <p:sldId id="280" r:id="rId22"/>
    <p:sldId id="279" r:id="rId23"/>
    <p:sldId id="273" r:id="rId24"/>
    <p:sldId id="269" r:id="rId25"/>
    <p:sldId id="270" r:id="rId26"/>
    <p:sldId id="271" r:id="rId2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7D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68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2648D9C-610F-4642-97EF-CA70AC6C1A63}" type="datetimeFigureOut">
              <a:rPr lang="en-US"/>
              <a:pPr>
                <a:defRPr/>
              </a:pPr>
              <a:t>5/26/2016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719D7DE-3E54-4196-835B-CDCDA8A5A9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64411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9E366AA-E51B-4A07-906F-A7CD8C22F5F3}" type="slidenum">
              <a:rPr lang="en-US" altLang="en-US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998D70-D9C1-4EA0-AB21-372924804854}" type="slidenum">
              <a:rPr lang="en-US" altLang="en-US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F45F74F6-86D7-403E-A93E-1FDFE031483E}" type="slidenum">
              <a:rPr lang="en-US" altLang="en-US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5480353"/>
            <a:ext cx="5486400" cy="669926"/>
          </a:xfrm>
        </p:spPr>
        <p:txBody>
          <a:bodyPr/>
          <a:lstStyle>
            <a:lvl1pPr algn="ctr">
              <a:defRPr sz="32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6172200"/>
            <a:ext cx="5029200" cy="609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0868E-0DB4-4941-8A37-12D920C7344C}" type="datetimeFigureOut">
              <a:rPr lang="en-US"/>
              <a:pPr>
                <a:defRPr/>
              </a:pPr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79A84A-04DF-49D5-99C9-78F2B4BCD0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1733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8E7B1-E455-4C1B-B163-612F23D2AD27}" type="datetimeFigureOut">
              <a:rPr lang="en-US"/>
              <a:pPr>
                <a:defRPr/>
              </a:pPr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CEAC3A-72DE-42DF-9DDA-A3B0A1F073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316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BE698-9B0A-4901-BC3A-762DA9BF65A6}" type="datetimeFigureOut">
              <a:rPr lang="en-US"/>
              <a:pPr>
                <a:defRPr/>
              </a:pPr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5701C6-4A83-40F6-BAFC-C8877262DD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3233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676400"/>
            <a:ext cx="8839200" cy="723276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438400"/>
            <a:ext cx="8839200" cy="373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FDAD2-F934-40B9-9977-83CF57B60BAF}" type="datetimeFigureOut">
              <a:rPr lang="en-US"/>
              <a:pPr>
                <a:defRPr/>
              </a:pPr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BBEDD2-36C3-442D-8F33-F3AC1F4C1C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2668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DA40B-FCA4-4A0E-AE26-D42E92ECB22C}" type="datetimeFigureOut">
              <a:rPr lang="en-US"/>
              <a:pPr>
                <a:defRPr/>
              </a:pPr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88B0D9-9307-4E80-AFB6-17AA1C203A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741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4DB7E-5121-4352-926F-3BB9FEED7A6A}" type="datetimeFigureOut">
              <a:rPr lang="en-US"/>
              <a:pPr>
                <a:defRPr/>
              </a:pPr>
              <a:t>5/26/2016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5A16A3-7BD2-4C38-B125-594A8811EC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396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3DE23-F39A-4A79-8430-EB0BD819E892}" type="datetimeFigureOut">
              <a:rPr lang="en-US"/>
              <a:pPr>
                <a:defRPr/>
              </a:pPr>
              <a:t>5/26/2016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DE72CD-0EFD-4164-8A02-D431148B4D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8541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489CF-247C-4322-A71C-1E51C0A20958}" type="datetimeFigureOut">
              <a:rPr lang="en-US"/>
              <a:pPr>
                <a:defRPr/>
              </a:pPr>
              <a:t>5/26/2016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5D2233-0A36-4B67-A288-4BB3A94216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9071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EDAA2-9E62-449E-9DEB-73A44020B37D}" type="datetimeFigureOut">
              <a:rPr lang="en-US"/>
              <a:pPr>
                <a:defRPr/>
              </a:pPr>
              <a:t>5/26/2016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7A0285-C522-4A8D-8399-30226DFCF1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6290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D9374-775D-4BC3-B9A6-41B8C903930C}" type="datetimeFigureOut">
              <a:rPr lang="en-US"/>
              <a:pPr>
                <a:defRPr/>
              </a:pPr>
              <a:t>5/26/2016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E9D10C-0903-4E2C-9098-599BA95014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701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09DD7-7A54-4F49-A285-580F806994C7}" type="datetimeFigureOut">
              <a:rPr lang="en-US"/>
              <a:pPr>
                <a:defRPr/>
              </a:pPr>
              <a:t>5/26/2016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B6A56-86A6-4666-B476-C8AC33D1D7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7540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81000"/>
            <a:ext cx="82296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Slide Master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C90D159-629B-4E93-8FCB-FBD0C5ED4C10}" type="datetimeFigureOut">
              <a:rPr lang="en-US"/>
              <a:pPr>
                <a:defRPr/>
              </a:pPr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3A3CD72D-8A25-4DDE-880A-FD813D6C51C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ahoma" panose="020B0604030504040204" pitchFamily="34" charset="0"/>
          <a:cs typeface="Tahom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ahoma" panose="020B0604030504040204" pitchFamily="34" charset="0"/>
          <a:cs typeface="Tahom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ahoma" panose="020B0604030504040204" pitchFamily="34" charset="0"/>
          <a:cs typeface="Tahom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ahoma" panose="020B0604030504040204" pitchFamily="34" charset="0"/>
          <a:cs typeface="Tahom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anose="020B0604030504040204" pitchFamily="34" charset="0"/>
          <a:cs typeface="Tahom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anose="020B0604030504040204" pitchFamily="34" charset="0"/>
          <a:cs typeface="Tahom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anose="020B0604030504040204" pitchFamily="34" charset="0"/>
          <a:cs typeface="Tahom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anose="020B0604030504040204" pitchFamily="34" charset="0"/>
          <a:cs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ctrTitle"/>
          </p:nvPr>
        </p:nvSpPr>
        <p:spPr>
          <a:xfrm>
            <a:off x="152400" y="5502275"/>
            <a:ext cx="8839200" cy="6699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Mount Etna volcano erupts </a:t>
            </a:r>
            <a:r>
              <a:rPr lang="en-US" altLang="en-US" dirty="0" smtClean="0"/>
              <a:t>again</a:t>
            </a:r>
            <a:endParaRPr lang="en-US" altLang="en-US" dirty="0" smtClean="0"/>
          </a:p>
        </p:txBody>
      </p:sp>
      <p:sp>
        <p:nvSpPr>
          <p:cNvPr id="4099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en-US" dirty="0" smtClean="0"/>
              <a:t>Sicily, Italy</a:t>
            </a: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8991600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932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47800"/>
            <a:ext cx="8991600" cy="5296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8839200" cy="723276"/>
          </a:xfrm>
        </p:spPr>
        <p:txBody>
          <a:bodyPr/>
          <a:lstStyle/>
          <a:p>
            <a:r>
              <a:rPr lang="en-US" dirty="0" smtClean="0"/>
              <a:t>Night pictures are the more spectacular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69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87400"/>
            <a:ext cx="8991600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723276"/>
          </a:xfrm>
        </p:spPr>
        <p:txBody>
          <a:bodyPr/>
          <a:lstStyle/>
          <a:p>
            <a:r>
              <a:rPr lang="en-US" dirty="0" smtClean="0"/>
              <a:t>With lightning!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3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8991600" cy="528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3309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8991600" cy="527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3344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33400"/>
            <a:ext cx="8991600" cy="5802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868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95869"/>
            <a:ext cx="8991600" cy="5904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26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87400"/>
            <a:ext cx="8991600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723276"/>
          </a:xfrm>
        </p:spPr>
        <p:txBody>
          <a:bodyPr/>
          <a:lstStyle/>
          <a:p>
            <a:r>
              <a:rPr lang="en-US" dirty="0" smtClean="0"/>
              <a:t> 02/01/2015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76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216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813"/>
            <a:ext cx="9144000" cy="651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386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6705600" cy="1143000"/>
          </a:xfrm>
        </p:spPr>
        <p:txBody>
          <a:bodyPr/>
          <a:lstStyle/>
          <a:p>
            <a:pPr algn="ctr" eaLnBrk="1" hangingPunct="1"/>
            <a:r>
              <a:rPr lang="en-US" altLang="en-US" dirty="0" smtClean="0">
                <a:solidFill>
                  <a:schemeClr val="tx1"/>
                </a:solidFill>
              </a:rPr>
              <a:t>May 26-27, 2016</a:t>
            </a:r>
            <a:endParaRPr lang="en-US" altLang="en-US" dirty="0" smtClean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6705600" cy="52578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CATANIA, Italy (Reuters) - Italy's Mount Etna, Europe's highest and most active volcano, has once again erupted, spewing red torrents of lava into the sky.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Wednesday's eruption was short but explosive, with bubbling lava filling one of the craters the whole day. There was still some sporadic activity on Thursday.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Mountain guides working on the 3,330 meter (10,925 </a:t>
            </a:r>
            <a:r>
              <a:rPr lang="en-US" dirty="0" err="1">
                <a:solidFill>
                  <a:schemeClr val="tx1"/>
                </a:solidFill>
              </a:rPr>
              <a:t>ft</a:t>
            </a:r>
            <a:r>
              <a:rPr lang="en-US" dirty="0">
                <a:solidFill>
                  <a:schemeClr val="tx1"/>
                </a:solidFill>
              </a:rPr>
              <a:t>)volcano on the island of Sicily brought up groups of tourists to watch the spectacle.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4882"/>
            <a:ext cx="8839200" cy="723276"/>
          </a:xfrm>
        </p:spPr>
        <p:txBody>
          <a:bodyPr/>
          <a:lstStyle/>
          <a:p>
            <a:r>
              <a:rPr lang="en-US" dirty="0" smtClean="0"/>
              <a:t>July 2011</a:t>
            </a:r>
            <a:endParaRPr lang="en-US" dirty="0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10815"/>
            <a:ext cx="8991600" cy="597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2810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9800" y="1676400"/>
            <a:ext cx="2971800" cy="723276"/>
          </a:xfrm>
        </p:spPr>
        <p:txBody>
          <a:bodyPr/>
          <a:lstStyle/>
          <a:p>
            <a:r>
              <a:rPr lang="en-US" dirty="0" smtClean="0"/>
              <a:t>August 2001</a:t>
            </a:r>
            <a:endParaRPr lang="en-US" dirty="0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5911598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2092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1400" y="990600"/>
            <a:ext cx="1600200" cy="1409076"/>
          </a:xfrm>
        </p:spPr>
        <p:txBody>
          <a:bodyPr/>
          <a:lstStyle/>
          <a:p>
            <a:r>
              <a:rPr lang="en-US" dirty="0" smtClean="0"/>
              <a:t>July 2001</a:t>
            </a:r>
            <a:endParaRPr lang="en-US" dirty="0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7298612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61937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12"/>
            <a:ext cx="9144000" cy="686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9021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8991600" cy="4958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581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6800"/>
            <a:ext cx="8991600" cy="499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71283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0154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7" y="228600"/>
            <a:ext cx="9144000" cy="6500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Spectacular</a:t>
            </a: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7232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6934200" cy="4495800"/>
          </a:xfrm>
        </p:spPr>
        <p:txBody>
          <a:bodyPr/>
          <a:lstStyle/>
          <a:p>
            <a:r>
              <a:rPr lang="en-US" dirty="0" smtClean="0"/>
              <a:t>"It is erupting from the central crater, it is magnificent," American tourist Mary </a:t>
            </a:r>
            <a:r>
              <a:rPr lang="en-US" dirty="0" err="1" smtClean="0"/>
              <a:t>Canaval</a:t>
            </a:r>
            <a:r>
              <a:rPr lang="en-US" dirty="0" smtClean="0"/>
              <a:t> said during a climb on Wednesday.</a:t>
            </a:r>
          </a:p>
          <a:p>
            <a:endParaRPr lang="en-US" dirty="0" smtClean="0"/>
          </a:p>
          <a:p>
            <a:r>
              <a:rPr lang="en-US" dirty="0" smtClean="0"/>
              <a:t>The volcano can burst into action several times a year. The last major eruption was in 1992.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71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419600"/>
            <a:ext cx="7772400" cy="1362075"/>
          </a:xfrm>
        </p:spPr>
        <p:txBody>
          <a:bodyPr/>
          <a:lstStyle/>
          <a:p>
            <a:r>
              <a:rPr lang="en-US" dirty="0" smtClean="0"/>
              <a:t>Pictures of various eruptions of Mt. Etna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114800" cy="42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8859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362200" cy="1942476"/>
          </a:xfrm>
        </p:spPr>
        <p:txBody>
          <a:bodyPr/>
          <a:lstStyle/>
          <a:p>
            <a:pPr algn="ctr"/>
            <a:r>
              <a:rPr lang="en-US" dirty="0" smtClean="0"/>
              <a:t>Structure of Mt. Etna</a:t>
            </a:r>
            <a:endParaRPr lang="en-US" dirty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4882"/>
            <a:ext cx="6549469" cy="675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06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1676400"/>
            <a:ext cx="2743200" cy="2590800"/>
          </a:xfrm>
        </p:spPr>
        <p:txBody>
          <a:bodyPr/>
          <a:lstStyle/>
          <a:p>
            <a:r>
              <a:rPr lang="en-US" dirty="0" smtClean="0"/>
              <a:t>Satellite view October 28, 2002</a:t>
            </a:r>
            <a:endParaRPr lang="en-US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848" y="76200"/>
            <a:ext cx="6137328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971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0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22" y="304800"/>
            <a:ext cx="4534678" cy="723276"/>
          </a:xfrm>
          <a:ln>
            <a:solidFill>
              <a:srgbClr val="FFFF00"/>
            </a:solidFill>
          </a:ln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November 24, 2006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341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7162800" cy="665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079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59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0E57C4"/>
      </a:accent1>
      <a:accent2>
        <a:srgbClr val="629DD1"/>
      </a:accent2>
      <a:accent3>
        <a:srgbClr val="297FD5"/>
      </a:accent3>
      <a:accent4>
        <a:srgbClr val="498DF1"/>
      </a:accent4>
      <a:accent5>
        <a:srgbClr val="498DF1"/>
      </a:accent5>
      <a:accent6>
        <a:srgbClr val="00B0F0"/>
      </a:accent6>
      <a:hlink>
        <a:srgbClr val="B3DEFF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1242</TotalTime>
  <Words>185</Words>
  <Application>Microsoft Office PowerPoint</Application>
  <PresentationFormat>On-screen Show (4:3)</PresentationFormat>
  <Paragraphs>25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Calibri</vt:lpstr>
      <vt:lpstr>Arial</vt:lpstr>
      <vt:lpstr>Tahoma</vt:lpstr>
      <vt:lpstr>Office Theme</vt:lpstr>
      <vt:lpstr>Mount Etna volcano erupts again</vt:lpstr>
      <vt:lpstr>May 26-27, 2016</vt:lpstr>
      <vt:lpstr>Spectacular</vt:lpstr>
      <vt:lpstr>PowerPoint Presentation</vt:lpstr>
      <vt:lpstr>Pictures of various eruptions of Mt. Etna</vt:lpstr>
      <vt:lpstr>Structure of Mt. Etna</vt:lpstr>
      <vt:lpstr>Satellite view October 28, 2002</vt:lpstr>
      <vt:lpstr> November 24, 2006</vt:lpstr>
      <vt:lpstr>PowerPoint Presentation</vt:lpstr>
      <vt:lpstr>PowerPoint Presentation</vt:lpstr>
      <vt:lpstr>Night pictures are the more spectacular</vt:lpstr>
      <vt:lpstr>With lightning!</vt:lpstr>
      <vt:lpstr>PowerPoint Presentation</vt:lpstr>
      <vt:lpstr>PowerPoint Presentation</vt:lpstr>
      <vt:lpstr>PowerPoint Presentation</vt:lpstr>
      <vt:lpstr>PowerPoint Presentation</vt:lpstr>
      <vt:lpstr> 02/01/2015</vt:lpstr>
      <vt:lpstr>PowerPoint Presentation</vt:lpstr>
      <vt:lpstr>PowerPoint Presentation</vt:lpstr>
      <vt:lpstr>July 2011</vt:lpstr>
      <vt:lpstr>August 2001</vt:lpstr>
      <vt:lpstr>July 2001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DavidSuresh</dc:creator>
  <cp:lastModifiedBy>Naumann, Joseph A.</cp:lastModifiedBy>
  <cp:revision>110</cp:revision>
  <dcterms:created xsi:type="dcterms:W3CDTF">2010-08-04T05:26:56Z</dcterms:created>
  <dcterms:modified xsi:type="dcterms:W3CDTF">2016-05-26T16:09:47Z</dcterms:modified>
</cp:coreProperties>
</file>