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5"/>
  </p:notesMasterIdLst>
  <p:sldIdLst>
    <p:sldId id="256" r:id="rId3"/>
    <p:sldId id="271" r:id="rId4"/>
    <p:sldId id="257" r:id="rId5"/>
    <p:sldId id="276" r:id="rId6"/>
    <p:sldId id="258" r:id="rId7"/>
    <p:sldId id="259" r:id="rId8"/>
    <p:sldId id="277" r:id="rId9"/>
    <p:sldId id="260" r:id="rId10"/>
    <p:sldId id="266" r:id="rId11"/>
    <p:sldId id="267" r:id="rId12"/>
    <p:sldId id="261" r:id="rId13"/>
    <p:sldId id="262" r:id="rId14"/>
    <p:sldId id="263" r:id="rId15"/>
    <p:sldId id="264" r:id="rId16"/>
    <p:sldId id="265" r:id="rId17"/>
    <p:sldId id="272" r:id="rId18"/>
    <p:sldId id="273" r:id="rId19"/>
    <p:sldId id="274" r:id="rId20"/>
    <p:sldId id="275" r:id="rId21"/>
    <p:sldId id="269" r:id="rId22"/>
    <p:sldId id="270" r:id="rId23"/>
    <p:sldId id="26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53" d="100"/>
          <a:sy n="53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E50322-391A-4CA1-A9E2-F837F0762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ED6F51-FE5B-48B8-BB76-3B8489EAC0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2949-8DD6-47F7-85B4-0C06E26D1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7D2-305E-40FC-83E9-73CE1FE1A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3FBC23A-0CBA-4B03-87F1-272EF65FD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B63D7-DA63-4EFC-B299-88DB8B2D6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996A6-0C56-4489-B376-7139FB2CE1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4BB1-83AE-43ED-BCA4-6FB685A0E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180DD-511F-4DEA-BA9A-545B32872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6D882-2F20-4F50-B765-286960293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A8524-03DB-4AF7-B80C-0F27268E1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5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1AD-28DF-4F70-8D9E-52791CB57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300B3-2B55-48B5-A9C0-26AFA24F7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B3FC-5B4B-436F-8038-DA6A5632D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F986-580A-4076-9415-152C47639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A8C5-D218-4402-A6AE-57613A28C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857DB-1668-4084-B9E0-F47585D58E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D0B60-2D91-4E58-B4FE-F874DCE25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EB1D-C67D-44A7-A1B0-43A009E9D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7E5A7-FD20-43C0-94F5-D44CC52ED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C4018-56AB-4A8D-AF84-89A269021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61866-7F38-4408-9361-049D3CF1D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AEC7C-EFE9-4C10-976A-87925CAB9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5A8477-FCD5-4BD6-9671-BD3AFCE4AC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A1E1A9-2DA6-4FD0-A92A-FBB0A258A2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Italy’s Dolomites</a:t>
            </a: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87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9144000" cy="63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97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2" y="0"/>
            <a:ext cx="820939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92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684"/>
            <a:ext cx="9144000" cy="595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64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4" y="0"/>
            <a:ext cx="83477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12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9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514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-31048"/>
            <a:ext cx="4648201" cy="692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55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575"/>
            <a:ext cx="9144000" cy="600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02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" y="0"/>
            <a:ext cx="9141932" cy="685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79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89" y="0"/>
            <a:ext cx="59676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31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02"/>
            <a:ext cx="9143999" cy="62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906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223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477"/>
            <a:ext cx="9144000" cy="574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10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56806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48"/>
            <a:ext cx="9148576" cy="609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378"/>
            <a:ext cx="9144000" cy="607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580"/>
            <a:ext cx="9144000" cy="59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"/>
            <a:ext cx="9144000" cy="611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55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0"/>
            <a:ext cx="879230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075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0"/>
            <a:ext cx="9148482" cy="686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531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taly map">
  <a:themeElements>
    <a:clrScheme name="Office Theme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italy map</Template>
  <TotalTime>25</TotalTime>
  <Words>2</Words>
  <Application>Microsoft Office PowerPoint</Application>
  <PresentationFormat>On-screen Show (4:3)</PresentationFormat>
  <Paragraphs>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italy map</vt:lpstr>
      <vt:lpstr>1_Default Design</vt:lpstr>
      <vt:lpstr>Italy’s Dolomites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Italy’s Dolomites</dc:title>
  <dc:creator>Joe</dc:creator>
  <cp:lastModifiedBy>Joe</cp:lastModifiedBy>
  <cp:revision>3</cp:revision>
  <dcterms:created xsi:type="dcterms:W3CDTF">2011-04-04T05:56:47Z</dcterms:created>
  <dcterms:modified xsi:type="dcterms:W3CDTF">2011-04-04T06:22:24Z</dcterms:modified>
</cp:coreProperties>
</file>