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07864-592D-424C-AD82-AA472CEEA488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02A9-C595-465E-9EE9-4C597BF166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981199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Inside the heart of the volcano: Explorers descend 650ft into magma chamber for the first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800600"/>
            <a:ext cx="4343400" cy="838200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By Daily Mail Reporter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3rd May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200"/>
            <a:ext cx="9144001" cy="583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  <a:solidFill>
            <a:schemeClr val="accent2">
              <a:lumMod val="50000"/>
              <a:alpha val="36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film crew inside </a:t>
            </a:r>
            <a:r>
              <a:rPr lang="en-US" sz="3600" b="1" dirty="0" err="1" smtClean="0">
                <a:solidFill>
                  <a:schemeClr val="bg1"/>
                </a:solidFill>
              </a:rPr>
              <a:t>Thrihnukagigur</a:t>
            </a:r>
            <a:r>
              <a:rPr lang="en-US" sz="3600" b="1" dirty="0" smtClean="0">
                <a:solidFill>
                  <a:schemeClr val="bg1"/>
                </a:solidFill>
              </a:rPr>
              <a:t> volcano's magma chamber.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1404"/>
            <a:ext cx="9144000" cy="583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9862"/>
            <a:ext cx="9147043" cy="58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For the first time in history scientists have descended 650ft into the magma chamber of a volcano.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These incredible images show one explorer gently lowering himself into the heart of the dormant </a:t>
            </a:r>
            <a:r>
              <a:rPr lang="en-US" b="1" dirty="0" err="1" smtClean="0"/>
              <a:t>Thrihnukagigur</a:t>
            </a:r>
            <a:r>
              <a:rPr lang="en-US" b="1" dirty="0" smtClean="0"/>
              <a:t> volcano in Iceland.  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Known as a 'sleeping volcano' because it could come back to life at any time, </a:t>
            </a:r>
            <a:r>
              <a:rPr lang="en-US" b="1" dirty="0" err="1" smtClean="0"/>
              <a:t>Thrihnukagigur</a:t>
            </a:r>
            <a:r>
              <a:rPr lang="en-US" b="1" dirty="0" smtClean="0"/>
              <a:t> is credited with helping to create the Atlantic island we call Iceland when it last erupted 3,000 years ago.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"/>
            <a:ext cx="91821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Going down: A scientist descends 650ft into the magma chamber of Iceland's dormant </a:t>
            </a:r>
            <a:r>
              <a:rPr lang="en-US" b="1" dirty="0" err="1" smtClean="0">
                <a:solidFill>
                  <a:schemeClr val="bg1"/>
                </a:solidFill>
              </a:rPr>
              <a:t>Thrihnukagigur</a:t>
            </a:r>
            <a:r>
              <a:rPr lang="en-US" b="1" dirty="0" smtClean="0">
                <a:solidFill>
                  <a:schemeClr val="bg1"/>
                </a:solidFill>
              </a:rPr>
              <a:t> volcano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83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  <a:solidFill>
            <a:schemeClr val="bg1">
              <a:alpha val="5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Only now - 50 years since the first man went into space - have human beings visited the only magma chamber on the planet currently safe to explore.</a:t>
            </a:r>
          </a:p>
          <a:p>
            <a:r>
              <a:rPr lang="en-US" b="1" dirty="0" smtClean="0"/>
              <a:t>University of Iceland volcano researcher, Dr </a:t>
            </a:r>
            <a:r>
              <a:rPr lang="en-US" b="1" dirty="0" err="1" smtClean="0"/>
              <a:t>Freysteinn</a:t>
            </a:r>
            <a:r>
              <a:rPr lang="en-US" b="1" dirty="0" smtClean="0"/>
              <a:t> </a:t>
            </a:r>
            <a:r>
              <a:rPr lang="en-US" b="1" dirty="0" err="1" smtClean="0"/>
              <a:t>Sigmundsson</a:t>
            </a:r>
            <a:r>
              <a:rPr lang="en-US" b="1" dirty="0" smtClean="0"/>
              <a:t>, 44, used the pioneering expedition to build on his work on Iceland's most notorious volcano, </a:t>
            </a:r>
            <a:r>
              <a:rPr lang="en-US" b="1" dirty="0" err="1" smtClean="0"/>
              <a:t>Eyjafjallajokull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Last March </a:t>
            </a:r>
            <a:r>
              <a:rPr lang="en-US" b="1" dirty="0" err="1" smtClean="0"/>
              <a:t>Eyjafjallajokull</a:t>
            </a:r>
            <a:r>
              <a:rPr lang="en-US" b="1" dirty="0" smtClean="0"/>
              <a:t> caused global chaos when it erupted, grounding </a:t>
            </a:r>
            <a:r>
              <a:rPr lang="en-US" b="1" dirty="0" err="1" smtClean="0"/>
              <a:t>aeroplanes</a:t>
            </a:r>
            <a:r>
              <a:rPr lang="en-US" b="1" dirty="0" smtClean="0"/>
              <a:t> and leaving hundreds of thousands of people stranded. </a:t>
            </a:r>
            <a:br>
              <a:rPr lang="en-US" b="1" dirty="0" smtClean="0"/>
            </a:br>
            <a:r>
              <a:rPr lang="en-US" b="1" dirty="0" smtClean="0"/>
              <a:t>Dr </a:t>
            </a:r>
            <a:r>
              <a:rPr lang="en-US" b="1" dirty="0" err="1" smtClean="0"/>
              <a:t>Sigmundsson</a:t>
            </a:r>
            <a:r>
              <a:rPr lang="en-US" b="1" dirty="0" smtClean="0"/>
              <a:t> described the feeling of being the first scientist to witness a magma chamber from the inside - which was tinged an eerie red thanks to the rusted iron ore that lined the chamber walls.</a:t>
            </a:r>
          </a:p>
          <a:p>
            <a:r>
              <a:rPr lang="en-US" b="1" dirty="0" smtClean="0"/>
              <a:t>'I felt small compared to the forces of nature,' he said.</a:t>
            </a:r>
          </a:p>
          <a:p>
            <a:r>
              <a:rPr lang="en-US" b="1" dirty="0" smtClean="0"/>
              <a:t>'I was deeply touched by the beauty and </a:t>
            </a:r>
            <a:r>
              <a:rPr lang="en-US" b="1" dirty="0" err="1" smtClean="0"/>
              <a:t>tranquillity</a:t>
            </a:r>
            <a:r>
              <a:rPr lang="en-US" b="1" dirty="0" smtClean="0"/>
              <a:t> of the volcano interior.  </a:t>
            </a:r>
            <a:br>
              <a:rPr lang="en-US" b="1" dirty="0" smtClean="0"/>
            </a:br>
            <a:r>
              <a:rPr lang="en-US" b="1" dirty="0" smtClean="0"/>
              <a:t>'As a volcanologist, I felt privileged to be able to observe with my own eyes the interior of an active volcano, from within its active plumbing system.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94" y="0"/>
            <a:ext cx="915349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3340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Beacon of hope: The scientists believe that their studies will greatly improve their understanding of volcanoes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2600"/>
          </a:xfrm>
          <a:solidFill>
            <a:schemeClr val="accent2">
              <a:lumMod val="50000"/>
              <a:alpha val="47000"/>
            </a:schemeClr>
          </a:solidFill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Descending into open space within </a:t>
            </a:r>
            <a:r>
              <a:rPr lang="en-US" sz="2800" b="1" i="1" dirty="0" err="1" smtClean="0">
                <a:solidFill>
                  <a:schemeClr val="bg1"/>
                </a:solidFill>
              </a:rPr>
              <a:t>Thrihnukagigur</a:t>
            </a:r>
            <a:r>
              <a:rPr lang="en-US" sz="2800" b="1" i="1" dirty="0" smtClean="0">
                <a:solidFill>
                  <a:schemeClr val="bg1"/>
                </a:solidFill>
              </a:rPr>
              <a:t> in Iceland. Note the red, oxidized zone along the vertical vent - this suggests a lot of hot gases escaping, altering the basalt wall of the vent.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i="1" dirty="0" smtClean="0"/>
              <a:t>Lava tube seen within </a:t>
            </a:r>
            <a:r>
              <a:rPr lang="en-US" sz="3200" b="1" i="1" dirty="0" err="1" smtClean="0"/>
              <a:t>Thrihnukagigur</a:t>
            </a:r>
            <a:r>
              <a:rPr lang="en-US" sz="3200" b="1" i="1" dirty="0" smtClean="0"/>
              <a:t> volcano, Iceland.</a:t>
            </a:r>
            <a:endParaRPr lang="en-US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1404"/>
            <a:ext cx="9144000" cy="583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188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Inside the heart of the volcano: Explorers descend 650ft into magma chamber for the first time</vt:lpstr>
      <vt:lpstr>Slide 2</vt:lpstr>
      <vt:lpstr>For the first time in history scientists have descended 650ft into the magma chamber of a volcano.</vt:lpstr>
      <vt:lpstr>Slide 4</vt:lpstr>
      <vt:lpstr>Slide 5</vt:lpstr>
      <vt:lpstr>Slide 6</vt:lpstr>
      <vt:lpstr>Slide 7</vt:lpstr>
      <vt:lpstr>Descending into open space within Thrihnukagigur in Iceland. Note the red, oxidized zone along the vertical vent - this suggests a lot of hot gases escaping, altering the basalt wall of the vent.</vt:lpstr>
      <vt:lpstr>Lava tube seen within Thrihnukagigur volcano, Iceland.</vt:lpstr>
      <vt:lpstr>Slide 10</vt:lpstr>
      <vt:lpstr>Slide 11</vt:lpstr>
      <vt:lpstr>The film crew inside Thrihnukagigur volcano's magma chamber.</vt:lpstr>
    </vt:vector>
  </TitlesOfParts>
  <Company>University of Missouri St. Louis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the heart of the volcano: Explorers descend 650ft into magma chamber for the first time</dc:title>
  <dc:creator>Joseph Naumann</dc:creator>
  <cp:lastModifiedBy>Joseph Naumann</cp:lastModifiedBy>
  <cp:revision>5</cp:revision>
  <dcterms:created xsi:type="dcterms:W3CDTF">2011-05-04T15:25:56Z</dcterms:created>
  <dcterms:modified xsi:type="dcterms:W3CDTF">2011-05-04T16:14:46Z</dcterms:modified>
</cp:coreProperties>
</file>