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tags/tag6.xml" ContentType="application/vnd.openxmlformats-officedocument.presentationml.tags+xml"/>
  <Override PartName="/ppt/tags/tag8.xml" ContentType="application/vnd.openxmlformats-officedocument.presentationml.tag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ags/tag4.xml" ContentType="application/vnd.openxmlformats-officedocument.presentationml.tags+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tags/tag2.xml" ContentType="application/vnd.openxmlformats-officedocument.presentationml.tags+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tags/tag7.xml" ContentType="application/vnd.openxmlformats-officedocument.presentationml.tags+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tags/tag3.xml" ContentType="application/vnd.openxmlformats-officedocument.presentationml.tags+xml"/>
  <Override PartName="/ppt/slideLayouts/slideLayout16.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Override PartName="/ppt/slideLayouts/slideLayout14.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28"/>
  </p:notesMasterIdLst>
  <p:sldIdLst>
    <p:sldId id="256" r:id="rId3"/>
    <p:sldId id="264" r:id="rId4"/>
    <p:sldId id="257" r:id="rId5"/>
    <p:sldId id="262" r:id="rId6"/>
    <p:sldId id="258" r:id="rId7"/>
    <p:sldId id="259" r:id="rId8"/>
    <p:sldId id="260" r:id="rId9"/>
    <p:sldId id="261" r:id="rId10"/>
    <p:sldId id="263" r:id="rId11"/>
    <p:sldId id="271" r:id="rId12"/>
    <p:sldId id="265" r:id="rId13"/>
    <p:sldId id="272" r:id="rId14"/>
    <p:sldId id="266" r:id="rId15"/>
    <p:sldId id="267" r:id="rId16"/>
    <p:sldId id="268" r:id="rId17"/>
    <p:sldId id="269" r:id="rId18"/>
    <p:sldId id="270" r:id="rId19"/>
    <p:sldId id="273" r:id="rId20"/>
    <p:sldId id="274" r:id="rId21"/>
    <p:sldId id="275" r:id="rId22"/>
    <p:sldId id="276" r:id="rId23"/>
    <p:sldId id="277" r:id="rId24"/>
    <p:sldId id="279" r:id="rId25"/>
    <p:sldId id="278" r:id="rId26"/>
    <p:sldId id="280" r:id="rId2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0"/>
    <p:restoredTop sz="94600"/>
  </p:normalViewPr>
  <p:slideViewPr>
    <p:cSldViewPr snapToGrid="0">
      <p:cViewPr varScale="1">
        <p:scale>
          <a:sx n="88" d="100"/>
          <a:sy n="88" d="100"/>
        </p:scale>
        <p:origin x="-564" y="-102"/>
      </p:cViewPr>
      <p:guideLst>
        <p:guide orient="horz" pos="216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0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 uri="{53640926-AAD7-44D8-BBD7-CCE9431645EC}">
              <a14:shadowObscured xmlns:a14="http://schemas.microsoft.com/office/drawing/2010/main" xmlns="" val="1"/>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17ECC31F-D2E8-4D6D-9FA4-F925807218DC}" type="slidenum">
              <a:rPr lang="en-US"/>
              <a:pPr/>
              <a:t>‹#›</a:t>
            </a:fld>
            <a:endParaRPr lang="en-US"/>
          </a:p>
        </p:txBody>
      </p:sp>
    </p:spTree>
    <p:extLst>
      <p:ext uri="{BB962C8B-B14F-4D97-AF65-F5344CB8AC3E}">
        <p14:creationId xmlns:p14="http://schemas.microsoft.com/office/powerpoint/2010/main" xmlns="" val="123372203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image" Target="../media/image2.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ctrTitle"/>
            <p:custDataLst>
              <p:tags r:id="rId1"/>
            </p:custDataLst>
          </p:nvPr>
        </p:nvSpPr>
        <p:spPr>
          <a:xfrm>
            <a:off x="2701925" y="2130425"/>
            <a:ext cx="4800600" cy="1470025"/>
          </a:xfrm>
        </p:spPr>
        <p:txBody>
          <a:bodyPr/>
          <a:lstStyle>
            <a:lvl1pPr>
              <a:buClr>
                <a:srgbClr val="FFFFFF"/>
              </a:buClr>
              <a:defRPr/>
            </a:lvl1pPr>
          </a:lstStyle>
          <a:p>
            <a:pPr lvl="0"/>
            <a:r>
              <a:rPr lang="en-US" noProof="0" smtClean="0"/>
              <a:t>Click to edit Master title style</a:t>
            </a:r>
          </a:p>
        </p:txBody>
      </p:sp>
      <p:sp>
        <p:nvSpPr>
          <p:cNvPr id="22531" name="Rectangle 3"/>
          <p:cNvSpPr>
            <a:spLocks noGrp="1" noChangeArrowheads="1"/>
          </p:cNvSpPr>
          <p:nvPr>
            <p:ph type="subTitle" idx="1"/>
            <p:custDataLst>
              <p:tags r:id="rId2"/>
            </p:custDataLst>
          </p:nvPr>
        </p:nvSpPr>
        <p:spPr>
          <a:xfrm>
            <a:off x="2701925" y="3886200"/>
            <a:ext cx="4114800" cy="1752600"/>
          </a:xfrm>
        </p:spPr>
        <p:txBody>
          <a:bodyPr/>
          <a:lstStyle>
            <a:lvl1pPr marL="0" indent="0">
              <a:buClr>
                <a:srgbClr val="FFFFFF"/>
              </a:buClr>
              <a:buFontTx/>
              <a:buNone/>
              <a:defRPr/>
            </a:lvl1pPr>
          </a:lstStyle>
          <a:p>
            <a:pPr lvl="0"/>
            <a:r>
              <a:rPr lang="en-US" noProof="0" smtClean="0"/>
              <a:t>Click to edit Master subtitle style</a:t>
            </a:r>
          </a:p>
        </p:txBody>
      </p:sp>
      <p:sp>
        <p:nvSpPr>
          <p:cNvPr id="22532" name="Rectangle 4"/>
          <p:cNvSpPr>
            <a:spLocks noGrp="1" noChangeArrowheads="1"/>
          </p:cNvSpPr>
          <p:nvPr>
            <p:ph type="dt" sz="half" idx="2"/>
          </p:nvPr>
        </p:nvSpPr>
        <p:spPr/>
        <p:txBody>
          <a:bodyPr/>
          <a:lstStyle>
            <a:lvl1pPr>
              <a:defRPr/>
            </a:lvl1pPr>
          </a:lstStyle>
          <a:p>
            <a:endParaRPr lang="en-US"/>
          </a:p>
        </p:txBody>
      </p:sp>
      <p:sp>
        <p:nvSpPr>
          <p:cNvPr id="22533" name="Rectangle 5"/>
          <p:cNvSpPr>
            <a:spLocks noGrp="1" noChangeArrowheads="1"/>
          </p:cNvSpPr>
          <p:nvPr>
            <p:ph type="ftr" sz="quarter" idx="3"/>
          </p:nvPr>
        </p:nvSpPr>
        <p:spPr/>
        <p:txBody>
          <a:bodyPr/>
          <a:lstStyle>
            <a:lvl1pPr>
              <a:defRPr/>
            </a:lvl1pPr>
          </a:lstStyle>
          <a:p>
            <a:endParaRPr lang="en-US"/>
          </a:p>
        </p:txBody>
      </p:sp>
      <p:sp>
        <p:nvSpPr>
          <p:cNvPr id="22534" name="Rectangle 6"/>
          <p:cNvSpPr>
            <a:spLocks noGrp="1" noChangeArrowheads="1"/>
          </p:cNvSpPr>
          <p:nvPr>
            <p:ph type="sldNum" sz="quarter" idx="4"/>
          </p:nvPr>
        </p:nvSpPr>
        <p:spPr/>
        <p:txBody>
          <a:bodyPr/>
          <a:lstStyle>
            <a:lvl1pPr>
              <a:defRPr/>
            </a:lvl1pPr>
          </a:lstStyle>
          <a:p>
            <a:fld id="{B3BFCF9E-D7D9-4844-8CDA-584AB9049BEA}"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B7B548F-A7C0-4FF8-AC18-69D5859D44CC}" type="slidenum">
              <a:rPr lang="en-US"/>
              <a:pPr/>
              <a:t>‹#›</a:t>
            </a:fld>
            <a:endParaRPr lang="en-US"/>
          </a:p>
        </p:txBody>
      </p:sp>
    </p:spTree>
    <p:extLst>
      <p:ext uri="{BB962C8B-B14F-4D97-AF65-F5344CB8AC3E}">
        <p14:creationId xmlns:p14="http://schemas.microsoft.com/office/powerpoint/2010/main" xmlns="" val="10830817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39025" y="274638"/>
            <a:ext cx="158115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693988" y="274638"/>
            <a:ext cx="4592637"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DDE7BCD-C795-4CB3-98B2-28344337E3A1}" type="slidenum">
              <a:rPr lang="en-US"/>
              <a:pPr/>
              <a:t>‹#›</a:t>
            </a:fld>
            <a:endParaRPr lang="en-US"/>
          </a:p>
        </p:txBody>
      </p:sp>
    </p:spTree>
    <p:extLst>
      <p:ext uri="{BB962C8B-B14F-4D97-AF65-F5344CB8AC3E}">
        <p14:creationId xmlns:p14="http://schemas.microsoft.com/office/powerpoint/2010/main" xmlns="" val="36627883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136525" y="136525"/>
            <a:ext cx="8866188" cy="658177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9699" name="Rectangle 3"/>
          <p:cNvSpPr>
            <a:spLocks noGrp="1" noChangeArrowheads="1"/>
          </p:cNvSpPr>
          <p:nvPr>
            <p:ph type="ctrTitle"/>
            <p:custDataLst>
              <p:tags r:id="rId1"/>
            </p:custDataLst>
          </p:nvPr>
        </p:nvSpPr>
        <p:spPr>
          <a:xfrm>
            <a:off x="455613" y="2130425"/>
            <a:ext cx="7313612" cy="1470025"/>
          </a:xfrm>
        </p:spPr>
        <p:txBody>
          <a:bodyPr/>
          <a:lstStyle>
            <a:lvl1pPr>
              <a:defRPr/>
            </a:lvl1pPr>
          </a:lstStyle>
          <a:p>
            <a:pPr lvl="0"/>
            <a:r>
              <a:rPr lang="en-US" noProof="0" smtClean="0"/>
              <a:t>Click to edit Master title style</a:t>
            </a:r>
          </a:p>
        </p:txBody>
      </p:sp>
      <p:sp>
        <p:nvSpPr>
          <p:cNvPr id="29700" name="Rectangle 4"/>
          <p:cNvSpPr>
            <a:spLocks noGrp="1" noChangeArrowheads="1"/>
          </p:cNvSpPr>
          <p:nvPr>
            <p:ph type="subTitle" idx="1"/>
            <p:custDataLst>
              <p:tags r:id="rId2"/>
            </p:custDataLst>
          </p:nvPr>
        </p:nvSpPr>
        <p:spPr>
          <a:xfrm>
            <a:off x="455613" y="3886200"/>
            <a:ext cx="7313612" cy="1752600"/>
          </a:xfrm>
        </p:spPr>
        <p:txBody>
          <a:bodyPr/>
          <a:lstStyle>
            <a:lvl1pPr marL="0" indent="0">
              <a:buClr>
                <a:srgbClr val="FFFFFF"/>
              </a:buClr>
              <a:buFontTx/>
              <a:buNone/>
              <a:defRPr/>
            </a:lvl1pPr>
          </a:lstStyle>
          <a:p>
            <a:pPr lvl="0"/>
            <a:r>
              <a:rPr lang="en-US" noProof="0" smtClean="0"/>
              <a:t>Click to edit Master subtitle style</a:t>
            </a:r>
          </a:p>
        </p:txBody>
      </p:sp>
      <p:sp>
        <p:nvSpPr>
          <p:cNvPr id="29701" name="Rectangle 5"/>
          <p:cNvSpPr>
            <a:spLocks noGrp="1" noChangeArrowheads="1"/>
          </p:cNvSpPr>
          <p:nvPr>
            <p:ph type="dt" sz="half" idx="2"/>
          </p:nvPr>
        </p:nvSpPr>
        <p:spPr/>
        <p:txBody>
          <a:bodyPr/>
          <a:lstStyle>
            <a:lvl1pPr>
              <a:defRPr/>
            </a:lvl1pPr>
          </a:lstStyle>
          <a:p>
            <a:endParaRPr lang="en-US"/>
          </a:p>
        </p:txBody>
      </p:sp>
      <p:sp>
        <p:nvSpPr>
          <p:cNvPr id="29702" name="Rectangle 6"/>
          <p:cNvSpPr>
            <a:spLocks noGrp="1" noChangeArrowheads="1"/>
          </p:cNvSpPr>
          <p:nvPr>
            <p:ph type="ftr" sz="quarter" idx="3"/>
          </p:nvPr>
        </p:nvSpPr>
        <p:spPr/>
        <p:txBody>
          <a:bodyPr/>
          <a:lstStyle>
            <a:lvl1pPr>
              <a:defRPr/>
            </a:lvl1pPr>
          </a:lstStyle>
          <a:p>
            <a:endParaRPr lang="en-US"/>
          </a:p>
        </p:txBody>
      </p:sp>
      <p:sp>
        <p:nvSpPr>
          <p:cNvPr id="29703" name="Rectangle 7"/>
          <p:cNvSpPr>
            <a:spLocks noGrp="1" noChangeArrowheads="1"/>
          </p:cNvSpPr>
          <p:nvPr>
            <p:ph type="sldNum" sz="quarter" idx="4"/>
          </p:nvPr>
        </p:nvSpPr>
        <p:spPr/>
        <p:txBody>
          <a:bodyPr/>
          <a:lstStyle>
            <a:lvl1pPr>
              <a:defRPr/>
            </a:lvl1pPr>
          </a:lstStyle>
          <a:p>
            <a:fld id="{C9381E47-8349-4A81-AFF6-F647FD35C99B}"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9AD3C60-C54C-4728-AA23-86A1D66BCB63}" type="slidenum">
              <a:rPr lang="en-US"/>
              <a:pPr/>
              <a:t>‹#›</a:t>
            </a:fld>
            <a:endParaRPr lang="en-US"/>
          </a:p>
        </p:txBody>
      </p:sp>
    </p:spTree>
    <p:extLst>
      <p:ext uri="{BB962C8B-B14F-4D97-AF65-F5344CB8AC3E}">
        <p14:creationId xmlns:p14="http://schemas.microsoft.com/office/powerpoint/2010/main" xmlns="" val="42580590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1339C7B-2150-465D-B92D-8C402A567A1D}" type="slidenum">
              <a:rPr lang="en-US"/>
              <a:pPr/>
              <a:t>‹#›</a:t>
            </a:fld>
            <a:endParaRPr lang="en-US"/>
          </a:p>
        </p:txBody>
      </p:sp>
    </p:spTree>
    <p:extLst>
      <p:ext uri="{BB962C8B-B14F-4D97-AF65-F5344CB8AC3E}">
        <p14:creationId xmlns:p14="http://schemas.microsoft.com/office/powerpoint/2010/main" xmlns="" val="20439538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600200"/>
            <a:ext cx="403701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600200"/>
            <a:ext cx="40370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D839AE3-2B50-48B4-AF83-C646AD4A5C4B}" type="slidenum">
              <a:rPr lang="en-US"/>
              <a:pPr/>
              <a:t>‹#›</a:t>
            </a:fld>
            <a:endParaRPr lang="en-US"/>
          </a:p>
        </p:txBody>
      </p:sp>
    </p:spTree>
    <p:extLst>
      <p:ext uri="{BB962C8B-B14F-4D97-AF65-F5344CB8AC3E}">
        <p14:creationId xmlns:p14="http://schemas.microsoft.com/office/powerpoint/2010/main" xmlns="" val="12470781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69B1CF65-0529-4074-B48E-F8E4D0855C73}" type="slidenum">
              <a:rPr lang="en-US"/>
              <a:pPr/>
              <a:t>‹#›</a:t>
            </a:fld>
            <a:endParaRPr lang="en-US"/>
          </a:p>
        </p:txBody>
      </p:sp>
    </p:spTree>
    <p:extLst>
      <p:ext uri="{BB962C8B-B14F-4D97-AF65-F5344CB8AC3E}">
        <p14:creationId xmlns:p14="http://schemas.microsoft.com/office/powerpoint/2010/main" xmlns="" val="24883694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3A340A25-8370-4711-9A42-5C53AAA84F67}" type="slidenum">
              <a:rPr lang="en-US"/>
              <a:pPr/>
              <a:t>‹#›</a:t>
            </a:fld>
            <a:endParaRPr lang="en-US"/>
          </a:p>
        </p:txBody>
      </p:sp>
    </p:spTree>
    <p:extLst>
      <p:ext uri="{BB962C8B-B14F-4D97-AF65-F5344CB8AC3E}">
        <p14:creationId xmlns:p14="http://schemas.microsoft.com/office/powerpoint/2010/main" xmlns="" val="42925524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235604A6-5C3E-4B30-94E6-E5F0F6259992}" type="slidenum">
              <a:rPr lang="en-US"/>
              <a:pPr/>
              <a:t>‹#›</a:t>
            </a:fld>
            <a:endParaRPr lang="en-US"/>
          </a:p>
        </p:txBody>
      </p:sp>
    </p:spTree>
    <p:extLst>
      <p:ext uri="{BB962C8B-B14F-4D97-AF65-F5344CB8AC3E}">
        <p14:creationId xmlns:p14="http://schemas.microsoft.com/office/powerpoint/2010/main" xmlns="" val="33347618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6E4CE1B-CF80-416F-8153-D18441C057F4}" type="slidenum">
              <a:rPr lang="en-US"/>
              <a:pPr/>
              <a:t>‹#›</a:t>
            </a:fld>
            <a:endParaRPr lang="en-US"/>
          </a:p>
        </p:txBody>
      </p:sp>
    </p:spTree>
    <p:extLst>
      <p:ext uri="{BB962C8B-B14F-4D97-AF65-F5344CB8AC3E}">
        <p14:creationId xmlns:p14="http://schemas.microsoft.com/office/powerpoint/2010/main" xmlns="" val="41860445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B6E323D-1398-4F95-A962-EBC3FAADD77F}" type="slidenum">
              <a:rPr lang="en-US"/>
              <a:pPr/>
              <a:t>‹#›</a:t>
            </a:fld>
            <a:endParaRPr lang="en-US"/>
          </a:p>
        </p:txBody>
      </p:sp>
    </p:spTree>
    <p:extLst>
      <p:ext uri="{BB962C8B-B14F-4D97-AF65-F5344CB8AC3E}">
        <p14:creationId xmlns:p14="http://schemas.microsoft.com/office/powerpoint/2010/main" xmlns="" val="32494920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577B3A5-96A3-4CCB-A907-675CBDEA5526}" type="slidenum">
              <a:rPr lang="en-US"/>
              <a:pPr/>
              <a:t>‹#›</a:t>
            </a:fld>
            <a:endParaRPr lang="en-US"/>
          </a:p>
        </p:txBody>
      </p:sp>
    </p:spTree>
    <p:extLst>
      <p:ext uri="{BB962C8B-B14F-4D97-AF65-F5344CB8AC3E}">
        <p14:creationId xmlns:p14="http://schemas.microsoft.com/office/powerpoint/2010/main" xmlns="" val="11022714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527C95D-9420-4BB9-8197-0850B98B76F9}" type="slidenum">
              <a:rPr lang="en-US"/>
              <a:pPr/>
              <a:t>‹#›</a:t>
            </a:fld>
            <a:endParaRPr lang="en-US"/>
          </a:p>
        </p:txBody>
      </p:sp>
    </p:spTree>
    <p:extLst>
      <p:ext uri="{BB962C8B-B14F-4D97-AF65-F5344CB8AC3E}">
        <p14:creationId xmlns:p14="http://schemas.microsoft.com/office/powerpoint/2010/main" xmlns="" val="5873774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4638"/>
            <a:ext cx="2055813"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613" y="274638"/>
            <a:ext cx="6018212"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9345E64-190C-422C-B61E-2DB54AC4A989}" type="slidenum">
              <a:rPr lang="en-US"/>
              <a:pPr/>
              <a:t>‹#›</a:t>
            </a:fld>
            <a:endParaRPr lang="en-US"/>
          </a:p>
        </p:txBody>
      </p:sp>
    </p:spTree>
    <p:extLst>
      <p:ext uri="{BB962C8B-B14F-4D97-AF65-F5344CB8AC3E}">
        <p14:creationId xmlns:p14="http://schemas.microsoft.com/office/powerpoint/2010/main" xmlns="" val="21537346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ACA24C9-0D8C-4D4D-A831-C862753645E8}" type="slidenum">
              <a:rPr lang="en-US"/>
              <a:pPr/>
              <a:t>‹#›</a:t>
            </a:fld>
            <a:endParaRPr lang="en-US"/>
          </a:p>
        </p:txBody>
      </p:sp>
    </p:spTree>
    <p:extLst>
      <p:ext uri="{BB962C8B-B14F-4D97-AF65-F5344CB8AC3E}">
        <p14:creationId xmlns:p14="http://schemas.microsoft.com/office/powerpoint/2010/main" xmlns="" val="17369972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693988" y="1600200"/>
            <a:ext cx="3086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32488" y="1600200"/>
            <a:ext cx="30876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787CFB4-FEBB-403D-AAAC-4D75A8AAE85D}" type="slidenum">
              <a:rPr lang="en-US"/>
              <a:pPr/>
              <a:t>‹#›</a:t>
            </a:fld>
            <a:endParaRPr lang="en-US"/>
          </a:p>
        </p:txBody>
      </p:sp>
    </p:spTree>
    <p:extLst>
      <p:ext uri="{BB962C8B-B14F-4D97-AF65-F5344CB8AC3E}">
        <p14:creationId xmlns:p14="http://schemas.microsoft.com/office/powerpoint/2010/main" xmlns="" val="4139261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CDCF61CD-0F2E-495F-B9F8-A10D117CA874}" type="slidenum">
              <a:rPr lang="en-US"/>
              <a:pPr/>
              <a:t>‹#›</a:t>
            </a:fld>
            <a:endParaRPr lang="en-US"/>
          </a:p>
        </p:txBody>
      </p:sp>
    </p:spTree>
    <p:extLst>
      <p:ext uri="{BB962C8B-B14F-4D97-AF65-F5344CB8AC3E}">
        <p14:creationId xmlns:p14="http://schemas.microsoft.com/office/powerpoint/2010/main" xmlns="" val="35863743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A48E5F88-FA74-4E67-A3B2-ACD39653A874}" type="slidenum">
              <a:rPr lang="en-US"/>
              <a:pPr/>
              <a:t>‹#›</a:t>
            </a:fld>
            <a:endParaRPr lang="en-US"/>
          </a:p>
        </p:txBody>
      </p:sp>
    </p:spTree>
    <p:extLst>
      <p:ext uri="{BB962C8B-B14F-4D97-AF65-F5344CB8AC3E}">
        <p14:creationId xmlns:p14="http://schemas.microsoft.com/office/powerpoint/2010/main" xmlns="" val="35801696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6EDA0323-341A-4223-BD63-82334CF1371D}" type="slidenum">
              <a:rPr lang="en-US"/>
              <a:pPr/>
              <a:t>‹#›</a:t>
            </a:fld>
            <a:endParaRPr lang="en-US"/>
          </a:p>
        </p:txBody>
      </p:sp>
    </p:spTree>
    <p:extLst>
      <p:ext uri="{BB962C8B-B14F-4D97-AF65-F5344CB8AC3E}">
        <p14:creationId xmlns:p14="http://schemas.microsoft.com/office/powerpoint/2010/main" xmlns="" val="1952780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9E99E6D-DCF6-4260-8FF9-589A1F1886E4}" type="slidenum">
              <a:rPr lang="en-US"/>
              <a:pPr/>
              <a:t>‹#›</a:t>
            </a:fld>
            <a:endParaRPr lang="en-US"/>
          </a:p>
        </p:txBody>
      </p:sp>
    </p:spTree>
    <p:extLst>
      <p:ext uri="{BB962C8B-B14F-4D97-AF65-F5344CB8AC3E}">
        <p14:creationId xmlns:p14="http://schemas.microsoft.com/office/powerpoint/2010/main" xmlns="" val="3059121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1E6CF7F-A49B-4056-8563-45E0E95E2380}" type="slidenum">
              <a:rPr lang="en-US"/>
              <a:pPr/>
              <a:t>‹#›</a:t>
            </a:fld>
            <a:endParaRPr lang="en-US"/>
          </a:p>
        </p:txBody>
      </p:sp>
    </p:spTree>
    <p:extLst>
      <p:ext uri="{BB962C8B-B14F-4D97-AF65-F5344CB8AC3E}">
        <p14:creationId xmlns:p14="http://schemas.microsoft.com/office/powerpoint/2010/main" xmlns="" val="2438536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5.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3"/>
            </p:custDataLst>
          </p:nvPr>
        </p:nvSpPr>
        <p:spPr bwMode="auto">
          <a:xfrm>
            <a:off x="2703513" y="274638"/>
            <a:ext cx="6316662" cy="1143000"/>
          </a:xfrm>
          <a:prstGeom prst="rect">
            <a:avLst/>
          </a:prstGeom>
          <a:noFill/>
          <a:ln>
            <a:noFill/>
          </a:ln>
          <a:effectLst/>
          <a:extLst>
            <a:ext uri="{909E8E84-426E-40DD-AFC4-6F175D3DCCD1}">
              <a14:hiddenFill xmlns:a14="http://schemas.microsoft.com/office/drawing/2010/main" xmlns="">
                <a:solidFill>
                  <a:srgbClr val="7AA1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custDataLst>
              <p:tags r:id="rId14"/>
            </p:custDataLst>
          </p:nvPr>
        </p:nvSpPr>
        <p:spPr bwMode="auto">
          <a:xfrm>
            <a:off x="2693988" y="1600200"/>
            <a:ext cx="6326187" cy="4525963"/>
          </a:xfrm>
          <a:prstGeom prst="rect">
            <a:avLst/>
          </a:prstGeom>
          <a:noFill/>
          <a:ln>
            <a:noFill/>
          </a:ln>
          <a:effectLst/>
          <a:extLst>
            <a:ext uri="{909E8E84-426E-40DD-AFC4-6F175D3DCCD1}">
              <a14:hiddenFill xmlns:a14="http://schemas.microsoft.com/office/drawing/2010/main" xmlns="">
                <a:solidFill>
                  <a:srgbClr val="7AA1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3A28394D-4E10-4BE3-BD47-7B58C1FB593B}"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l" rtl="0" eaLnBrk="1" fontAlgn="base" hangingPunct="1">
        <a:spcBef>
          <a:spcPct val="0"/>
        </a:spcBef>
        <a:spcAft>
          <a:spcPct val="0"/>
        </a:spcAft>
        <a:buClr>
          <a:schemeClr val="tx1"/>
        </a:buClr>
        <a:defRPr sz="3200">
          <a:solidFill>
            <a:schemeClr val="tx1"/>
          </a:solidFill>
          <a:latin typeface="+mj-lt"/>
          <a:ea typeface="+mj-ea"/>
          <a:cs typeface="+mj-cs"/>
        </a:defRPr>
      </a:lvl1pPr>
      <a:lvl2pPr algn="l" rtl="0" eaLnBrk="1" fontAlgn="base" hangingPunct="1">
        <a:spcBef>
          <a:spcPct val="0"/>
        </a:spcBef>
        <a:spcAft>
          <a:spcPct val="0"/>
        </a:spcAft>
        <a:buClr>
          <a:schemeClr val="tx1"/>
        </a:buClr>
        <a:defRPr sz="3200">
          <a:solidFill>
            <a:schemeClr val="tx1"/>
          </a:solidFill>
          <a:latin typeface="Arial" charset="0"/>
          <a:cs typeface="Arial" charset="0"/>
        </a:defRPr>
      </a:lvl2pPr>
      <a:lvl3pPr algn="l" rtl="0" eaLnBrk="1" fontAlgn="base" hangingPunct="1">
        <a:spcBef>
          <a:spcPct val="0"/>
        </a:spcBef>
        <a:spcAft>
          <a:spcPct val="0"/>
        </a:spcAft>
        <a:buClr>
          <a:schemeClr val="tx1"/>
        </a:buClr>
        <a:defRPr sz="3200">
          <a:solidFill>
            <a:schemeClr val="tx1"/>
          </a:solidFill>
          <a:latin typeface="Arial" charset="0"/>
          <a:cs typeface="Arial" charset="0"/>
        </a:defRPr>
      </a:lvl3pPr>
      <a:lvl4pPr algn="l" rtl="0" eaLnBrk="1" fontAlgn="base" hangingPunct="1">
        <a:spcBef>
          <a:spcPct val="0"/>
        </a:spcBef>
        <a:spcAft>
          <a:spcPct val="0"/>
        </a:spcAft>
        <a:buClr>
          <a:schemeClr val="tx1"/>
        </a:buClr>
        <a:defRPr sz="3200">
          <a:solidFill>
            <a:schemeClr val="tx1"/>
          </a:solidFill>
          <a:latin typeface="Arial" charset="0"/>
          <a:cs typeface="Arial" charset="0"/>
        </a:defRPr>
      </a:lvl4pPr>
      <a:lvl5pPr algn="l" rtl="0" eaLnBrk="1" fontAlgn="base" hangingPunct="1">
        <a:spcBef>
          <a:spcPct val="0"/>
        </a:spcBef>
        <a:spcAft>
          <a:spcPct val="0"/>
        </a:spcAft>
        <a:buClr>
          <a:schemeClr val="tx1"/>
        </a:buClr>
        <a:defRPr sz="3200">
          <a:solidFill>
            <a:schemeClr val="tx1"/>
          </a:solidFill>
          <a:latin typeface="Arial" charset="0"/>
          <a:cs typeface="Arial" charset="0"/>
        </a:defRPr>
      </a:lvl5pPr>
      <a:lvl6pPr marL="457200" algn="l" rtl="0" eaLnBrk="1" fontAlgn="base" hangingPunct="1">
        <a:spcBef>
          <a:spcPct val="0"/>
        </a:spcBef>
        <a:spcAft>
          <a:spcPct val="0"/>
        </a:spcAft>
        <a:buClr>
          <a:schemeClr val="tx1"/>
        </a:buClr>
        <a:defRPr sz="3200">
          <a:solidFill>
            <a:schemeClr val="tx1"/>
          </a:solidFill>
          <a:latin typeface="Arial" charset="0"/>
          <a:cs typeface="Arial" charset="0"/>
        </a:defRPr>
      </a:lvl6pPr>
      <a:lvl7pPr marL="914400" algn="l" rtl="0" eaLnBrk="1" fontAlgn="base" hangingPunct="1">
        <a:spcBef>
          <a:spcPct val="0"/>
        </a:spcBef>
        <a:spcAft>
          <a:spcPct val="0"/>
        </a:spcAft>
        <a:buClr>
          <a:schemeClr val="tx1"/>
        </a:buClr>
        <a:defRPr sz="3200">
          <a:solidFill>
            <a:schemeClr val="tx1"/>
          </a:solidFill>
          <a:latin typeface="Arial" charset="0"/>
          <a:cs typeface="Arial" charset="0"/>
        </a:defRPr>
      </a:lvl7pPr>
      <a:lvl8pPr marL="1371600" algn="l" rtl="0" eaLnBrk="1" fontAlgn="base" hangingPunct="1">
        <a:spcBef>
          <a:spcPct val="0"/>
        </a:spcBef>
        <a:spcAft>
          <a:spcPct val="0"/>
        </a:spcAft>
        <a:buClr>
          <a:schemeClr val="tx1"/>
        </a:buClr>
        <a:defRPr sz="3200">
          <a:solidFill>
            <a:schemeClr val="tx1"/>
          </a:solidFill>
          <a:latin typeface="Arial" charset="0"/>
          <a:cs typeface="Arial" charset="0"/>
        </a:defRPr>
      </a:lvl8pPr>
      <a:lvl9pPr marL="1828800" algn="l" rtl="0" eaLnBrk="1" fontAlgn="base" hangingPunct="1">
        <a:spcBef>
          <a:spcPct val="0"/>
        </a:spcBef>
        <a:spcAft>
          <a:spcPct val="0"/>
        </a:spcAft>
        <a:buClr>
          <a:schemeClr val="tx1"/>
        </a:buClr>
        <a:defRPr sz="3200">
          <a:solidFill>
            <a:schemeClr val="tx1"/>
          </a:solidFill>
          <a:latin typeface="Arial" charset="0"/>
          <a:cs typeface="Arial" charset="0"/>
        </a:defRPr>
      </a:lvl9pPr>
    </p:titleStyle>
    <p:bodyStyle>
      <a:lvl1pPr marL="342900" indent="-342900" algn="l" rtl="0" eaLnBrk="1" fontAlgn="base" hangingPunct="1">
        <a:spcBef>
          <a:spcPct val="20000"/>
        </a:spcBef>
        <a:spcAft>
          <a:spcPct val="0"/>
        </a:spcAft>
        <a:buClr>
          <a:schemeClr val="tx1"/>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400">
          <a:solidFill>
            <a:schemeClr val="tx1"/>
          </a:solidFill>
          <a:latin typeface="+mn-lt"/>
          <a:cs typeface="+mn-cs"/>
        </a:defRPr>
      </a:lvl2pPr>
      <a:lvl3pPr marL="1143000" indent="-228600" algn="l" rtl="0" eaLnBrk="1" fontAlgn="base" hangingPunct="1">
        <a:spcBef>
          <a:spcPct val="20000"/>
        </a:spcBef>
        <a:spcAft>
          <a:spcPct val="0"/>
        </a:spcAft>
        <a:buClr>
          <a:schemeClr val="tx1"/>
        </a:buClr>
        <a:buChar char="•"/>
        <a:defRPr sz="2400">
          <a:solidFill>
            <a:schemeClr val="tx1"/>
          </a:solidFill>
          <a:latin typeface="+mn-lt"/>
          <a:cs typeface="+mn-cs"/>
        </a:defRPr>
      </a:lvl3pPr>
      <a:lvl4pPr marL="1600200" indent="-228600" algn="l" rtl="0" eaLnBrk="1" fontAlgn="base" hangingPunct="1">
        <a:spcBef>
          <a:spcPct val="20000"/>
        </a:spcBef>
        <a:spcAft>
          <a:spcPct val="0"/>
        </a:spcAft>
        <a:buClr>
          <a:schemeClr val="tx1"/>
        </a:buClr>
        <a:buChar char="•"/>
        <a:defRPr sz="2400">
          <a:solidFill>
            <a:schemeClr val="tx1"/>
          </a:solidFill>
          <a:latin typeface="+mn-lt"/>
          <a:cs typeface="+mn-cs"/>
        </a:defRPr>
      </a:lvl4pPr>
      <a:lvl5pPr marL="2057400" indent="-228600" algn="l" rtl="0" eaLnBrk="1" fontAlgn="base" hangingPunct="1">
        <a:spcBef>
          <a:spcPct val="20000"/>
        </a:spcBef>
        <a:spcAft>
          <a:spcPct val="0"/>
        </a:spcAft>
        <a:buClr>
          <a:schemeClr val="tx1"/>
        </a:buClr>
        <a:buChar char="•"/>
        <a:defRPr sz="2400">
          <a:solidFill>
            <a:schemeClr val="tx1"/>
          </a:solidFill>
          <a:latin typeface="+mn-lt"/>
          <a:cs typeface="+mn-cs"/>
        </a:defRPr>
      </a:lvl5pPr>
      <a:lvl6pPr marL="2514600" indent="-228600" algn="l" rtl="0" eaLnBrk="1" fontAlgn="base" hangingPunct="1">
        <a:spcBef>
          <a:spcPct val="20000"/>
        </a:spcBef>
        <a:spcAft>
          <a:spcPct val="0"/>
        </a:spcAft>
        <a:buClr>
          <a:schemeClr val="tx1"/>
        </a:buClr>
        <a:buChar char="•"/>
        <a:defRPr sz="2400">
          <a:solidFill>
            <a:schemeClr val="tx1"/>
          </a:solidFill>
          <a:latin typeface="+mn-lt"/>
          <a:cs typeface="+mn-cs"/>
        </a:defRPr>
      </a:lvl6pPr>
      <a:lvl7pPr marL="2971800" indent="-228600" algn="l" rtl="0" eaLnBrk="1" fontAlgn="base" hangingPunct="1">
        <a:spcBef>
          <a:spcPct val="20000"/>
        </a:spcBef>
        <a:spcAft>
          <a:spcPct val="0"/>
        </a:spcAft>
        <a:buClr>
          <a:schemeClr val="tx1"/>
        </a:buClr>
        <a:buChar char="•"/>
        <a:defRPr sz="2400">
          <a:solidFill>
            <a:schemeClr val="tx1"/>
          </a:solidFill>
          <a:latin typeface="+mn-lt"/>
          <a:cs typeface="+mn-cs"/>
        </a:defRPr>
      </a:lvl7pPr>
      <a:lvl8pPr marL="3429000" indent="-228600" algn="l" rtl="0" eaLnBrk="1" fontAlgn="base" hangingPunct="1">
        <a:spcBef>
          <a:spcPct val="20000"/>
        </a:spcBef>
        <a:spcAft>
          <a:spcPct val="0"/>
        </a:spcAft>
        <a:buClr>
          <a:schemeClr val="tx1"/>
        </a:buClr>
        <a:buChar char="•"/>
        <a:defRPr sz="2400">
          <a:solidFill>
            <a:schemeClr val="tx1"/>
          </a:solidFill>
          <a:latin typeface="+mn-lt"/>
          <a:cs typeface="+mn-cs"/>
        </a:defRPr>
      </a:lvl8pPr>
      <a:lvl9pPr marL="3886200" indent="-228600" algn="l" rtl="0" eaLnBrk="1" fontAlgn="base" hangingPunct="1">
        <a:spcBef>
          <a:spcPct val="20000"/>
        </a:spcBef>
        <a:spcAft>
          <a:spcPct val="0"/>
        </a:spcAft>
        <a:buClr>
          <a:schemeClr val="tx1"/>
        </a:buClr>
        <a:buChar char="•"/>
        <a:defRPr sz="2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136525" y="136525"/>
            <a:ext cx="8866188" cy="658177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8675" name="Rectangle 3"/>
          <p:cNvSpPr>
            <a:spLocks noGrp="1" noChangeArrowheads="1"/>
          </p:cNvSpPr>
          <p:nvPr>
            <p:ph type="title"/>
            <p:custDataLst>
              <p:tags r:id="rId13"/>
            </p:custDataLst>
          </p:nvPr>
        </p:nvSpPr>
        <p:spPr bwMode="auto">
          <a:xfrm>
            <a:off x="455613" y="274638"/>
            <a:ext cx="8226425" cy="1143000"/>
          </a:xfrm>
          <a:prstGeom prst="rect">
            <a:avLst/>
          </a:prstGeom>
          <a:noFill/>
          <a:ln>
            <a:noFill/>
          </a:ln>
          <a:effectLst/>
          <a:extLst>
            <a:ext uri="{909E8E84-426E-40DD-AFC4-6F175D3DCCD1}">
              <a14:hiddenFill xmlns:a14="http://schemas.microsoft.com/office/drawing/2010/main" xmlns="">
                <a:solidFill>
                  <a:srgbClr val="7AA1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8676" name="Rectangle 4"/>
          <p:cNvSpPr>
            <a:spLocks noGrp="1" noChangeArrowheads="1"/>
          </p:cNvSpPr>
          <p:nvPr>
            <p:ph type="body" idx="1"/>
            <p:custDataLst>
              <p:tags r:id="rId14"/>
            </p:custDataLst>
          </p:nvPr>
        </p:nvSpPr>
        <p:spPr bwMode="auto">
          <a:xfrm>
            <a:off x="455613" y="1600200"/>
            <a:ext cx="8226425" cy="4525963"/>
          </a:xfrm>
          <a:prstGeom prst="rect">
            <a:avLst/>
          </a:prstGeom>
          <a:noFill/>
          <a:ln>
            <a:noFill/>
          </a:ln>
          <a:effectLst/>
          <a:extLst>
            <a:ext uri="{909E8E84-426E-40DD-AFC4-6F175D3DCCD1}">
              <a14:hiddenFill xmlns:a14="http://schemas.microsoft.com/office/drawing/2010/main" xmlns="">
                <a:solidFill>
                  <a:srgbClr val="7AA1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8677" name="Rectangle 5"/>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28678" name="Rectangle 6"/>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28679" name="Rectangle 7"/>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89C5DF94-EE66-4B83-9D98-8D552128AC8C}"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5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fontAlgn="base">
        <a:spcBef>
          <a:spcPct val="0"/>
        </a:spcBef>
        <a:spcAft>
          <a:spcPct val="0"/>
        </a:spcAft>
        <a:buClr>
          <a:schemeClr val="tx1"/>
        </a:buClr>
        <a:defRPr sz="3200">
          <a:solidFill>
            <a:schemeClr val="tx1"/>
          </a:solidFill>
          <a:latin typeface="+mj-lt"/>
          <a:ea typeface="+mj-ea"/>
          <a:cs typeface="+mj-cs"/>
        </a:defRPr>
      </a:lvl1pPr>
      <a:lvl2pPr algn="l" rtl="0" fontAlgn="base">
        <a:spcBef>
          <a:spcPct val="0"/>
        </a:spcBef>
        <a:spcAft>
          <a:spcPct val="0"/>
        </a:spcAft>
        <a:buClr>
          <a:schemeClr val="tx1"/>
        </a:buClr>
        <a:defRPr sz="3200">
          <a:solidFill>
            <a:schemeClr val="tx1"/>
          </a:solidFill>
          <a:latin typeface="Arial" charset="0"/>
        </a:defRPr>
      </a:lvl2pPr>
      <a:lvl3pPr algn="l" rtl="0" fontAlgn="base">
        <a:spcBef>
          <a:spcPct val="0"/>
        </a:spcBef>
        <a:spcAft>
          <a:spcPct val="0"/>
        </a:spcAft>
        <a:buClr>
          <a:schemeClr val="tx1"/>
        </a:buClr>
        <a:defRPr sz="3200">
          <a:solidFill>
            <a:schemeClr val="tx1"/>
          </a:solidFill>
          <a:latin typeface="Arial" charset="0"/>
        </a:defRPr>
      </a:lvl3pPr>
      <a:lvl4pPr algn="l" rtl="0" fontAlgn="base">
        <a:spcBef>
          <a:spcPct val="0"/>
        </a:spcBef>
        <a:spcAft>
          <a:spcPct val="0"/>
        </a:spcAft>
        <a:buClr>
          <a:schemeClr val="tx1"/>
        </a:buClr>
        <a:defRPr sz="3200">
          <a:solidFill>
            <a:schemeClr val="tx1"/>
          </a:solidFill>
          <a:latin typeface="Arial" charset="0"/>
        </a:defRPr>
      </a:lvl4pPr>
      <a:lvl5pPr algn="l" rtl="0" fontAlgn="base">
        <a:spcBef>
          <a:spcPct val="0"/>
        </a:spcBef>
        <a:spcAft>
          <a:spcPct val="0"/>
        </a:spcAft>
        <a:buClr>
          <a:schemeClr val="tx1"/>
        </a:buClr>
        <a:defRPr sz="3200">
          <a:solidFill>
            <a:schemeClr val="tx1"/>
          </a:solidFill>
          <a:latin typeface="Arial" charset="0"/>
        </a:defRPr>
      </a:lvl5pPr>
      <a:lvl6pPr marL="457200" algn="l" rtl="0" fontAlgn="base">
        <a:spcBef>
          <a:spcPct val="0"/>
        </a:spcBef>
        <a:spcAft>
          <a:spcPct val="0"/>
        </a:spcAft>
        <a:buClr>
          <a:schemeClr val="tx1"/>
        </a:buClr>
        <a:defRPr sz="3200">
          <a:solidFill>
            <a:schemeClr val="tx1"/>
          </a:solidFill>
          <a:latin typeface="Arial" charset="0"/>
        </a:defRPr>
      </a:lvl6pPr>
      <a:lvl7pPr marL="914400" algn="l" rtl="0" fontAlgn="base">
        <a:spcBef>
          <a:spcPct val="0"/>
        </a:spcBef>
        <a:spcAft>
          <a:spcPct val="0"/>
        </a:spcAft>
        <a:buClr>
          <a:schemeClr val="tx1"/>
        </a:buClr>
        <a:defRPr sz="3200">
          <a:solidFill>
            <a:schemeClr val="tx1"/>
          </a:solidFill>
          <a:latin typeface="Arial" charset="0"/>
        </a:defRPr>
      </a:lvl7pPr>
      <a:lvl8pPr marL="1371600" algn="l" rtl="0" fontAlgn="base">
        <a:spcBef>
          <a:spcPct val="0"/>
        </a:spcBef>
        <a:spcAft>
          <a:spcPct val="0"/>
        </a:spcAft>
        <a:buClr>
          <a:schemeClr val="tx1"/>
        </a:buClr>
        <a:defRPr sz="3200">
          <a:solidFill>
            <a:schemeClr val="tx1"/>
          </a:solidFill>
          <a:latin typeface="Arial" charset="0"/>
        </a:defRPr>
      </a:lvl8pPr>
      <a:lvl9pPr marL="1828800" algn="l" rtl="0" fontAlgn="base">
        <a:spcBef>
          <a:spcPct val="0"/>
        </a:spcBef>
        <a:spcAft>
          <a:spcPct val="0"/>
        </a:spcAft>
        <a:buClr>
          <a:schemeClr val="tx1"/>
        </a:buClr>
        <a:defRPr sz="3200">
          <a:solidFill>
            <a:schemeClr val="tx1"/>
          </a:solidFill>
          <a:latin typeface="Arial" charset="0"/>
        </a:defRPr>
      </a:lvl9pPr>
    </p:titleStyle>
    <p:bodyStyle>
      <a:lvl1pPr marL="342900" indent="-342900" algn="l" rtl="0" fontAlgn="base">
        <a:spcBef>
          <a:spcPct val="20000"/>
        </a:spcBef>
        <a:spcAft>
          <a:spcPct val="0"/>
        </a:spcAft>
        <a:buClr>
          <a:schemeClr val="tx1"/>
        </a:buClr>
        <a:buChar char="•"/>
        <a:defRPr sz="2400">
          <a:solidFill>
            <a:schemeClr val="tx1"/>
          </a:solidFill>
          <a:latin typeface="+mn-lt"/>
          <a:ea typeface="+mn-ea"/>
          <a:cs typeface="+mn-cs"/>
        </a:defRPr>
      </a:lvl1pPr>
      <a:lvl2pPr marL="742950" indent="-285750" algn="l" rtl="0" fontAlgn="base">
        <a:spcBef>
          <a:spcPct val="20000"/>
        </a:spcBef>
        <a:spcAft>
          <a:spcPct val="0"/>
        </a:spcAft>
        <a:buClr>
          <a:schemeClr val="tx1"/>
        </a:buClr>
        <a:buChar char="•"/>
        <a:defRPr sz="2400">
          <a:solidFill>
            <a:schemeClr val="tx1"/>
          </a:solidFill>
          <a:latin typeface="+mn-lt"/>
        </a:defRPr>
      </a:lvl2pPr>
      <a:lvl3pPr marL="1143000" indent="-228600" algn="l" rtl="0" fontAlgn="base">
        <a:spcBef>
          <a:spcPct val="20000"/>
        </a:spcBef>
        <a:spcAft>
          <a:spcPct val="0"/>
        </a:spcAft>
        <a:buClr>
          <a:schemeClr val="tx1"/>
        </a:buClr>
        <a:buChar char="•"/>
        <a:defRPr sz="2400">
          <a:solidFill>
            <a:schemeClr val="tx1"/>
          </a:solidFill>
          <a:latin typeface="+mn-lt"/>
        </a:defRPr>
      </a:lvl3pPr>
      <a:lvl4pPr marL="1600200" indent="-228600" algn="l" rtl="0" fontAlgn="base">
        <a:spcBef>
          <a:spcPct val="20000"/>
        </a:spcBef>
        <a:spcAft>
          <a:spcPct val="0"/>
        </a:spcAft>
        <a:buClr>
          <a:schemeClr val="tx1"/>
        </a:buClr>
        <a:buChar char="•"/>
        <a:defRPr sz="2400">
          <a:solidFill>
            <a:schemeClr val="tx1"/>
          </a:solidFill>
          <a:latin typeface="+mn-lt"/>
        </a:defRPr>
      </a:lvl4pPr>
      <a:lvl5pPr marL="2057400" indent="-228600" algn="l" rtl="0" fontAlgn="base">
        <a:spcBef>
          <a:spcPct val="20000"/>
        </a:spcBef>
        <a:spcAft>
          <a:spcPct val="0"/>
        </a:spcAft>
        <a:buClr>
          <a:schemeClr val="tx1"/>
        </a:buClr>
        <a:buChar char="•"/>
        <a:defRPr sz="2400">
          <a:solidFill>
            <a:schemeClr val="tx1"/>
          </a:solidFill>
          <a:latin typeface="+mn-lt"/>
        </a:defRPr>
      </a:lvl5pPr>
      <a:lvl6pPr marL="2514600" indent="-228600" algn="l" rtl="0" fontAlgn="base">
        <a:spcBef>
          <a:spcPct val="20000"/>
        </a:spcBef>
        <a:spcAft>
          <a:spcPct val="0"/>
        </a:spcAft>
        <a:buClr>
          <a:schemeClr val="tx1"/>
        </a:buClr>
        <a:buChar char="•"/>
        <a:defRPr sz="2400">
          <a:solidFill>
            <a:schemeClr val="tx1"/>
          </a:solidFill>
          <a:latin typeface="+mn-lt"/>
        </a:defRPr>
      </a:lvl6pPr>
      <a:lvl7pPr marL="2971800" indent="-228600" algn="l" rtl="0" fontAlgn="base">
        <a:spcBef>
          <a:spcPct val="20000"/>
        </a:spcBef>
        <a:spcAft>
          <a:spcPct val="0"/>
        </a:spcAft>
        <a:buClr>
          <a:schemeClr val="tx1"/>
        </a:buClr>
        <a:buChar char="•"/>
        <a:defRPr sz="2400">
          <a:solidFill>
            <a:schemeClr val="tx1"/>
          </a:solidFill>
          <a:latin typeface="+mn-lt"/>
        </a:defRPr>
      </a:lvl7pPr>
      <a:lvl8pPr marL="3429000" indent="-228600" algn="l" rtl="0" fontAlgn="base">
        <a:spcBef>
          <a:spcPct val="20000"/>
        </a:spcBef>
        <a:spcAft>
          <a:spcPct val="0"/>
        </a:spcAft>
        <a:buClr>
          <a:schemeClr val="tx1"/>
        </a:buClr>
        <a:buChar char="•"/>
        <a:defRPr sz="2400">
          <a:solidFill>
            <a:schemeClr val="tx1"/>
          </a:solidFill>
          <a:latin typeface="+mn-lt"/>
        </a:defRPr>
      </a:lvl8pPr>
      <a:lvl9pPr marL="3886200" indent="-228600" algn="l" rtl="0" fontAlgn="base">
        <a:spcBef>
          <a:spcPct val="20000"/>
        </a:spcBef>
        <a:spcAft>
          <a:spcPct val="0"/>
        </a:spcAft>
        <a:buClr>
          <a:schemeClr val="tx1"/>
        </a:buClr>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ctrTitle"/>
          </p:nvPr>
        </p:nvSpPr>
        <p:spPr/>
        <p:txBody>
          <a:bodyPr/>
          <a:lstStyle/>
          <a:p>
            <a:r>
              <a:rPr lang="en-US" b="1" dirty="0">
                <a:effectLst>
                  <a:outerShdw blurRad="38100" dist="38100" dir="2700000" algn="tl">
                    <a:srgbClr val="000000">
                      <a:alpha val="43137"/>
                    </a:srgbClr>
                  </a:outerShdw>
                </a:effectLst>
              </a:rPr>
              <a:t>Iceland's </a:t>
            </a:r>
            <a:r>
              <a:rPr lang="en-US" b="1" dirty="0" err="1">
                <a:effectLst>
                  <a:outerShdw blurRad="38100" dist="38100" dir="2700000" algn="tl">
                    <a:srgbClr val="000000">
                      <a:alpha val="43137"/>
                    </a:srgbClr>
                  </a:outerShdw>
                </a:effectLst>
              </a:rPr>
              <a:t>Grimsvotn</a:t>
            </a:r>
            <a:r>
              <a:rPr lang="en-US" b="1" dirty="0">
                <a:effectLst>
                  <a:outerShdw blurRad="38100" dist="38100" dir="2700000" algn="tl">
                    <a:srgbClr val="000000">
                      <a:alpha val="43137"/>
                    </a:srgbClr>
                  </a:outerShdw>
                </a:effectLst>
              </a:rPr>
              <a:t> </a:t>
            </a:r>
            <a:r>
              <a:rPr lang="en-US" b="1" dirty="0" smtClean="0">
                <a:effectLst>
                  <a:outerShdw blurRad="38100" dist="38100" dir="2700000" algn="tl">
                    <a:srgbClr val="000000">
                      <a:alpha val="43137"/>
                    </a:srgbClr>
                  </a:outerShdw>
                </a:effectLst>
              </a:rPr>
              <a:t>Volcano Erupts</a:t>
            </a:r>
            <a:endParaRPr lang="en-US" b="1" dirty="0">
              <a:effectLst>
                <a:outerShdw blurRad="38100" dist="38100" dir="2700000" algn="tl">
                  <a:srgbClr val="000000">
                    <a:alpha val="43137"/>
                  </a:srgbClr>
                </a:outerShdw>
              </a:effectLst>
            </a:endParaRPr>
          </a:p>
        </p:txBody>
      </p:sp>
      <p:sp>
        <p:nvSpPr>
          <p:cNvPr id="50179" name="Rectangle 3"/>
          <p:cNvSpPr>
            <a:spLocks noGrp="1" noChangeArrowheads="1"/>
          </p:cNvSpPr>
          <p:nvPr>
            <p:ph type="subTitle" idx="1"/>
          </p:nvPr>
        </p:nvSpPr>
        <p:spPr/>
        <p:txBody>
          <a:bodyPr/>
          <a:lstStyle/>
          <a:p>
            <a:r>
              <a:rPr lang="en-US" dirty="0" smtClean="0"/>
              <a:t>May 2011</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Grp="1" noChangeAspect="1" noChangeArrowheads="1"/>
          </p:cNvPicPr>
          <p:nvPr>
            <p:ph idx="1"/>
          </p:nvPr>
        </p:nvPicPr>
        <p:blipFill>
          <a:blip r:embed="rId2" cstate="print"/>
          <a:srcRect/>
          <a:stretch>
            <a:fillRect/>
          </a:stretch>
        </p:blipFill>
        <p:spPr bwMode="auto">
          <a:xfrm>
            <a:off x="0" y="443547"/>
            <a:ext cx="9143999" cy="5932988"/>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cstate="print"/>
          <a:srcRect/>
          <a:stretch>
            <a:fillRect/>
          </a:stretch>
        </p:blipFill>
        <p:spPr bwMode="auto">
          <a:xfrm>
            <a:off x="3454" y="631371"/>
            <a:ext cx="9144915" cy="5841303"/>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892629"/>
          </a:xfrm>
        </p:spPr>
        <p:txBody>
          <a:bodyPr/>
          <a:lstStyle/>
          <a:p>
            <a:r>
              <a:rPr lang="en-US" sz="2400" b="1" dirty="0" smtClean="0"/>
              <a:t>Sunset beyond the rising ash cloud of erupting </a:t>
            </a:r>
            <a:r>
              <a:rPr lang="en-US" sz="2400" b="1" dirty="0" err="1" smtClean="0"/>
              <a:t>Grímsvötn</a:t>
            </a:r>
            <a:r>
              <a:rPr lang="en-US" sz="2400" b="1" dirty="0" smtClean="0"/>
              <a:t> volcano, seen from nearby </a:t>
            </a:r>
            <a:r>
              <a:rPr lang="en-US" sz="2400" b="1" dirty="0" err="1" smtClean="0"/>
              <a:t>Sprengisandur</a:t>
            </a:r>
            <a:r>
              <a:rPr lang="en-US" sz="2400" b="1" dirty="0" smtClean="0"/>
              <a:t>, on May 22, 2011</a:t>
            </a:r>
            <a:endParaRPr lang="en-US" sz="2400" b="1" dirty="0"/>
          </a:p>
        </p:txBody>
      </p:sp>
      <p:pic>
        <p:nvPicPr>
          <p:cNvPr id="8194" name="Picture 2"/>
          <p:cNvPicPr>
            <a:picLocks noGrp="1" noChangeAspect="1" noChangeArrowheads="1"/>
          </p:cNvPicPr>
          <p:nvPr>
            <p:ph idx="1"/>
          </p:nvPr>
        </p:nvPicPr>
        <p:blipFill>
          <a:blip r:embed="rId2" cstate="print"/>
          <a:srcRect/>
          <a:stretch>
            <a:fillRect/>
          </a:stretch>
        </p:blipFill>
        <p:spPr bwMode="auto">
          <a:xfrm>
            <a:off x="0" y="884916"/>
            <a:ext cx="9163044" cy="5973084"/>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cstate="print"/>
          <a:srcRect/>
          <a:stretch>
            <a:fillRect/>
          </a:stretch>
        </p:blipFill>
        <p:spPr bwMode="auto">
          <a:xfrm>
            <a:off x="-2" y="452333"/>
            <a:ext cx="9144001" cy="6089849"/>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cstate="print"/>
          <a:srcRect/>
          <a:stretch>
            <a:fillRect/>
          </a:stretch>
        </p:blipFill>
        <p:spPr bwMode="auto">
          <a:xfrm>
            <a:off x="-44011" y="170840"/>
            <a:ext cx="9188011" cy="6545646"/>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Erupting steam and ash interact with clouds above </a:t>
            </a:r>
            <a:r>
              <a:rPr lang="en-US" dirty="0" err="1" smtClean="0"/>
              <a:t>Grímsvötn</a:t>
            </a:r>
            <a:r>
              <a:rPr lang="en-US" dirty="0" smtClean="0"/>
              <a:t> </a:t>
            </a:r>
            <a:r>
              <a:rPr lang="en-US" dirty="0" smtClean="0"/>
              <a:t>volcano.</a:t>
            </a:r>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2" cstate="print"/>
          <a:srcRect/>
          <a:stretch>
            <a:fillRect/>
          </a:stretch>
        </p:blipFill>
        <p:spPr bwMode="auto">
          <a:xfrm>
            <a:off x="-6930" y="278252"/>
            <a:ext cx="9150930" cy="6223740"/>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a:blip r:embed="rId2" cstate="print"/>
          <a:srcRect/>
          <a:stretch>
            <a:fillRect/>
          </a:stretch>
        </p:blipFill>
        <p:spPr bwMode="auto">
          <a:xfrm>
            <a:off x="1228151" y="0"/>
            <a:ext cx="5930435" cy="6858000"/>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0"/>
            <a:ext cx="8226425" cy="914400"/>
          </a:xfrm>
        </p:spPr>
        <p:txBody>
          <a:bodyPr/>
          <a:lstStyle/>
          <a:p>
            <a:r>
              <a:rPr lang="en-US" dirty="0" smtClean="0"/>
              <a:t>The Sun obscured by volcanic ash in the air.</a:t>
            </a:r>
            <a:endParaRPr lang="en-US" dirty="0"/>
          </a:p>
        </p:txBody>
      </p:sp>
      <p:pic>
        <p:nvPicPr>
          <p:cNvPr id="9218" name="Picture 2"/>
          <p:cNvPicPr>
            <a:picLocks noGrp="1" noChangeAspect="1" noChangeArrowheads="1"/>
          </p:cNvPicPr>
          <p:nvPr>
            <p:ph idx="1"/>
          </p:nvPr>
        </p:nvPicPr>
        <p:blipFill>
          <a:blip r:embed="rId2" cstate="print"/>
          <a:srcRect/>
          <a:stretch>
            <a:fillRect/>
          </a:stretch>
        </p:blipFill>
        <p:spPr bwMode="auto">
          <a:xfrm>
            <a:off x="0" y="871086"/>
            <a:ext cx="9143999" cy="5988350"/>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70857"/>
          </a:xfrm>
        </p:spPr>
        <p:txBody>
          <a:bodyPr/>
          <a:lstStyle/>
          <a:p>
            <a:r>
              <a:rPr lang="en-US" sz="2800" dirty="0" smtClean="0"/>
              <a:t>A tractor is seen through a cloud of ash at the </a:t>
            </a:r>
            <a:r>
              <a:rPr lang="en-US" sz="2800" dirty="0" err="1" smtClean="0"/>
              <a:t>Geirland</a:t>
            </a:r>
            <a:r>
              <a:rPr lang="en-US" sz="2800" dirty="0" smtClean="0"/>
              <a:t> farm near </a:t>
            </a:r>
            <a:r>
              <a:rPr lang="en-US" sz="2800" dirty="0" err="1" smtClean="0"/>
              <a:t>Kirkjubaejarklaustur</a:t>
            </a:r>
            <a:endParaRPr lang="en-US" sz="2800" dirty="0"/>
          </a:p>
        </p:txBody>
      </p:sp>
      <p:pic>
        <p:nvPicPr>
          <p:cNvPr id="10242" name="Picture 2"/>
          <p:cNvPicPr>
            <a:picLocks noGrp="1" noChangeAspect="1" noChangeArrowheads="1"/>
          </p:cNvPicPr>
          <p:nvPr>
            <p:ph idx="1"/>
          </p:nvPr>
        </p:nvPicPr>
        <p:blipFill>
          <a:blip r:embed="rId2" cstate="print"/>
          <a:srcRect/>
          <a:stretch>
            <a:fillRect/>
          </a:stretch>
        </p:blipFill>
        <p:spPr bwMode="auto">
          <a:xfrm>
            <a:off x="-26165" y="889528"/>
            <a:ext cx="9170165" cy="5968472"/>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27314"/>
          </a:xfrm>
        </p:spPr>
        <p:txBody>
          <a:bodyPr/>
          <a:lstStyle/>
          <a:p>
            <a:r>
              <a:rPr lang="en-US" sz="2800" dirty="0" smtClean="0"/>
              <a:t>Tire tracks are pressed into a layer of volcanic ash, outside a gas station in </a:t>
            </a:r>
            <a:r>
              <a:rPr lang="en-US" sz="2800" dirty="0" err="1" smtClean="0"/>
              <a:t>Kirkjubaejarklaustur</a:t>
            </a:r>
            <a:r>
              <a:rPr lang="en-US" sz="2800" dirty="0" smtClean="0"/>
              <a:t>, Reykjavik</a:t>
            </a:r>
            <a:endParaRPr lang="en-US" sz="2800" dirty="0"/>
          </a:p>
        </p:txBody>
      </p:sp>
      <p:pic>
        <p:nvPicPr>
          <p:cNvPr id="11266" name="Picture 2"/>
          <p:cNvPicPr>
            <a:picLocks noGrp="1" noChangeAspect="1" noChangeArrowheads="1"/>
          </p:cNvPicPr>
          <p:nvPr>
            <p:ph idx="1"/>
          </p:nvPr>
        </p:nvPicPr>
        <p:blipFill>
          <a:blip r:embed="rId2" cstate="print"/>
          <a:srcRect/>
          <a:stretch>
            <a:fillRect/>
          </a:stretch>
        </p:blipFill>
        <p:spPr bwMode="auto">
          <a:xfrm>
            <a:off x="0" y="848034"/>
            <a:ext cx="9143999" cy="6009966"/>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t>The world didn’t end on May 21, 2011 as predicted</a:t>
            </a:r>
            <a:endParaRPr lang="en-US" sz="3600" b="1" dirty="0"/>
          </a:p>
        </p:txBody>
      </p:sp>
      <p:sp>
        <p:nvSpPr>
          <p:cNvPr id="3" name="Content Placeholder 2"/>
          <p:cNvSpPr>
            <a:spLocks noGrp="1"/>
          </p:cNvSpPr>
          <p:nvPr>
            <p:ph idx="1"/>
          </p:nvPr>
        </p:nvSpPr>
        <p:spPr/>
        <p:txBody>
          <a:bodyPr/>
          <a:lstStyle/>
          <a:p>
            <a:r>
              <a:rPr lang="en-US" sz="2800" b="1" dirty="0">
                <a:effectLst>
                  <a:outerShdw blurRad="38100" dist="38100" dir="2700000" algn="tl">
                    <a:srgbClr val="000000">
                      <a:alpha val="43137"/>
                    </a:srgbClr>
                  </a:outerShdw>
                </a:effectLst>
              </a:rPr>
              <a:t>As "apocalypse", "end of world 2011", "rapture 2011" and more lead the most tweeted about and searched about topics, there seems to be an ironic turn of events as Iceland's most active volcano </a:t>
            </a:r>
            <a:r>
              <a:rPr lang="en-US" sz="2800" b="1" dirty="0" err="1">
                <a:effectLst>
                  <a:outerShdw blurRad="38100" dist="38100" dir="2700000" algn="tl">
                    <a:srgbClr val="000000">
                      <a:alpha val="43137"/>
                    </a:srgbClr>
                  </a:outerShdw>
                </a:effectLst>
              </a:rPr>
              <a:t>Grimsvotn</a:t>
            </a:r>
            <a:r>
              <a:rPr lang="en-US" sz="2800" b="1" dirty="0">
                <a:effectLst>
                  <a:outerShdw blurRad="38100" dist="38100" dir="2700000" algn="tl">
                    <a:srgbClr val="000000">
                      <a:alpha val="43137"/>
                    </a:srgbClr>
                  </a:outerShdw>
                </a:effectLst>
              </a:rPr>
              <a:t> has just started erupting. </a:t>
            </a:r>
          </a:p>
        </p:txBody>
      </p:sp>
    </p:spTree>
    <p:extLst>
      <p:ext uri="{BB962C8B-B14F-4D97-AF65-F5344CB8AC3E}">
        <p14:creationId xmlns:p14="http://schemas.microsoft.com/office/powerpoint/2010/main" xmlns="" val="2680348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92629"/>
          </a:xfrm>
        </p:spPr>
        <p:txBody>
          <a:bodyPr/>
          <a:lstStyle/>
          <a:p>
            <a:r>
              <a:rPr lang="en-US" sz="2800" dirty="0" smtClean="0"/>
              <a:t>A car travels down a highway, immersed in total darkness due to an ash fallout</a:t>
            </a:r>
            <a:endParaRPr lang="en-US" sz="2800" dirty="0"/>
          </a:p>
        </p:txBody>
      </p:sp>
      <p:pic>
        <p:nvPicPr>
          <p:cNvPr id="12290" name="Picture 2"/>
          <p:cNvPicPr>
            <a:picLocks noGrp="1" noChangeAspect="1" noChangeArrowheads="1"/>
          </p:cNvPicPr>
          <p:nvPr>
            <p:ph idx="1"/>
          </p:nvPr>
        </p:nvPicPr>
        <p:blipFill>
          <a:blip r:embed="rId2" cstate="print"/>
          <a:srcRect/>
          <a:stretch>
            <a:fillRect/>
          </a:stretch>
        </p:blipFill>
        <p:spPr bwMode="auto">
          <a:xfrm>
            <a:off x="0" y="907968"/>
            <a:ext cx="9198880" cy="5950032"/>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36171"/>
          </a:xfrm>
        </p:spPr>
        <p:txBody>
          <a:bodyPr/>
          <a:lstStyle/>
          <a:p>
            <a:r>
              <a:rPr lang="en-US" dirty="0" smtClean="0"/>
              <a:t>A dead bird lies in volcanic ash on Highway One</a:t>
            </a:r>
            <a:endParaRPr lang="en-US" dirty="0"/>
          </a:p>
        </p:txBody>
      </p:sp>
      <p:pic>
        <p:nvPicPr>
          <p:cNvPr id="13314" name="Picture 2"/>
          <p:cNvPicPr>
            <a:picLocks noGrp="1" noChangeAspect="1" noChangeArrowheads="1"/>
          </p:cNvPicPr>
          <p:nvPr>
            <p:ph idx="1"/>
          </p:nvPr>
        </p:nvPicPr>
        <p:blipFill>
          <a:blip r:embed="rId2" cstate="print"/>
          <a:srcRect/>
          <a:stretch>
            <a:fillRect/>
          </a:stretch>
        </p:blipFill>
        <p:spPr bwMode="auto">
          <a:xfrm>
            <a:off x="-1" y="1017280"/>
            <a:ext cx="9144001" cy="5840720"/>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dirty="0" smtClean="0"/>
              <a:t>A farm beneath an ash </a:t>
            </a:r>
            <a:r>
              <a:rPr lang="en-US" dirty="0" err="1" smtClean="0"/>
              <a:t>colud</a:t>
            </a:r>
            <a:r>
              <a:rPr lang="en-US" dirty="0" smtClean="0"/>
              <a:t> in </a:t>
            </a:r>
            <a:r>
              <a:rPr lang="en-US" dirty="0" err="1" smtClean="0"/>
              <a:t>Thorvaldsstadir</a:t>
            </a:r>
            <a:r>
              <a:rPr lang="en-US" dirty="0" smtClean="0"/>
              <a:t>, southeast Iceland</a:t>
            </a:r>
            <a:endParaRPr lang="en-US" dirty="0"/>
          </a:p>
        </p:txBody>
      </p:sp>
      <p:pic>
        <p:nvPicPr>
          <p:cNvPr id="14338" name="Picture 2"/>
          <p:cNvPicPr>
            <a:picLocks noGrp="1" noChangeAspect="1" noChangeArrowheads="1"/>
          </p:cNvPicPr>
          <p:nvPr>
            <p:ph idx="1"/>
          </p:nvPr>
        </p:nvPicPr>
        <p:blipFill>
          <a:blip r:embed="rId2" cstate="print"/>
          <a:srcRect/>
          <a:stretch>
            <a:fillRect/>
          </a:stretch>
        </p:blipFill>
        <p:spPr bwMode="auto">
          <a:xfrm>
            <a:off x="15939" y="1276159"/>
            <a:ext cx="9128061" cy="5581841"/>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59971"/>
          </a:xfrm>
        </p:spPr>
        <p:txBody>
          <a:bodyPr/>
          <a:lstStyle/>
          <a:p>
            <a:r>
              <a:rPr lang="en-US" dirty="0" smtClean="0"/>
              <a:t>Sheep standing on an ash-covered field</a:t>
            </a:r>
            <a:endParaRPr lang="en-US" dirty="0"/>
          </a:p>
        </p:txBody>
      </p:sp>
      <p:pic>
        <p:nvPicPr>
          <p:cNvPr id="16386" name="Picture 2"/>
          <p:cNvPicPr>
            <a:picLocks noGrp="1" noChangeAspect="1" noChangeArrowheads="1"/>
          </p:cNvPicPr>
          <p:nvPr>
            <p:ph idx="1"/>
          </p:nvPr>
        </p:nvPicPr>
        <p:blipFill>
          <a:blip r:embed="rId2" cstate="print"/>
          <a:srcRect/>
          <a:stretch>
            <a:fillRect/>
          </a:stretch>
        </p:blipFill>
        <p:spPr bwMode="auto">
          <a:xfrm>
            <a:off x="-11214" y="871543"/>
            <a:ext cx="9155214" cy="5986457"/>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Grp="1" noChangeAspect="1" noChangeArrowheads="1"/>
          </p:cNvPicPr>
          <p:nvPr>
            <p:ph idx="1"/>
          </p:nvPr>
        </p:nvPicPr>
        <p:blipFill>
          <a:blip r:embed="rId2" cstate="print"/>
          <a:srcRect/>
          <a:stretch>
            <a:fillRect/>
          </a:stretch>
        </p:blipFill>
        <p:spPr bwMode="auto">
          <a:xfrm>
            <a:off x="-1" y="0"/>
            <a:ext cx="9144001" cy="6858000"/>
          </a:xfrm>
          <a:prstGeom prst="rect">
            <a:avLst/>
          </a:prstGeom>
          <a:noFill/>
          <a:ln w="9525">
            <a:noFill/>
            <a:miter lim="800000"/>
            <a:headEnd/>
            <a:tailEnd/>
          </a:ln>
        </p:spPr>
      </p:pic>
      <p:sp>
        <p:nvSpPr>
          <p:cNvPr id="2" name="Title 1"/>
          <p:cNvSpPr>
            <a:spLocks noGrp="1"/>
          </p:cNvSpPr>
          <p:nvPr>
            <p:ph type="title"/>
          </p:nvPr>
        </p:nvSpPr>
        <p:spPr>
          <a:xfrm>
            <a:off x="0" y="5532438"/>
            <a:ext cx="8226425" cy="1143000"/>
          </a:xfrm>
        </p:spPr>
        <p:txBody>
          <a:bodyPr/>
          <a:lstStyle/>
          <a:p>
            <a:r>
              <a:rPr lang="en-US" b="1" dirty="0" smtClean="0">
                <a:solidFill>
                  <a:schemeClr val="bg2"/>
                </a:solidFill>
              </a:rPr>
              <a:t>Ash </a:t>
            </a:r>
            <a:r>
              <a:rPr lang="en-US" b="1" dirty="0" smtClean="0">
                <a:solidFill>
                  <a:schemeClr val="bg2"/>
                </a:solidFill>
              </a:rPr>
              <a:t>Plume from </a:t>
            </a:r>
            <a:r>
              <a:rPr lang="en-US" b="1" dirty="0" err="1" smtClean="0">
                <a:solidFill>
                  <a:schemeClr val="bg2"/>
                </a:solidFill>
              </a:rPr>
              <a:t>Grímsvötn</a:t>
            </a:r>
            <a:r>
              <a:rPr lang="en-US" b="1" dirty="0" smtClean="0">
                <a:solidFill>
                  <a:schemeClr val="bg2"/>
                </a:solidFill>
              </a:rPr>
              <a:t> Volcano, Iceland, seen on May 23, 2011</a:t>
            </a:r>
            <a:endParaRPr lang="en-US" b="1" dirty="0">
              <a:solidFill>
                <a:schemeClr val="bg2"/>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8"/>
            <a:ext cx="8226425" cy="628876"/>
          </a:xfrm>
        </p:spPr>
        <p:txBody>
          <a:bodyPr/>
          <a:lstStyle/>
          <a:p>
            <a:r>
              <a:rPr lang="en-US" sz="2400" dirty="0" smtClean="0"/>
              <a:t>The volcanic eruption cloud of </a:t>
            </a:r>
            <a:r>
              <a:rPr lang="en-US" sz="2400" dirty="0" err="1" smtClean="0"/>
              <a:t>Grímsvötn</a:t>
            </a:r>
            <a:r>
              <a:rPr lang="en-US" sz="2400" dirty="0" smtClean="0"/>
              <a:t>, apparent on the very edge of NASA's GOES-13 imagery.</a:t>
            </a:r>
            <a:endParaRPr lang="en-US" sz="2400" dirty="0"/>
          </a:p>
        </p:txBody>
      </p:sp>
      <p:pic>
        <p:nvPicPr>
          <p:cNvPr id="4" name="Content Placeholder 3" descr="iceland volcano 1.gif"/>
          <p:cNvPicPr>
            <a:picLocks noGrp="1" noChangeAspect="1"/>
          </p:cNvPicPr>
          <p:nvPr>
            <p:ph idx="1"/>
          </p:nvPr>
        </p:nvPicPr>
        <p:blipFill>
          <a:blip r:embed="rId2" cstate="print"/>
          <a:stretch>
            <a:fillRect/>
          </a:stretch>
        </p:blipFill>
        <p:spPr>
          <a:xfrm>
            <a:off x="22957" y="1143000"/>
            <a:ext cx="9121043" cy="5457899"/>
          </a:xfr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endParaRPr lang="en-US"/>
          </a:p>
        </p:txBody>
      </p:sp>
      <p:sp>
        <p:nvSpPr>
          <p:cNvPr id="51203" name="Rectangle 3"/>
          <p:cNvSpPr>
            <a:spLocks noGrp="1" noChangeArrowheads="1"/>
          </p:cNvSpPr>
          <p:nvPr>
            <p:ph type="body" idx="1"/>
          </p:nvPr>
        </p:nvSpPr>
        <p:spPr/>
        <p:txBody>
          <a:bodyPr/>
          <a:lstStyle/>
          <a:p>
            <a:endParaRPr lang="en-US"/>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958989" y="0"/>
            <a:ext cx="5079133"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31296" y="0"/>
            <a:ext cx="7881406" cy="6857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0279483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93183"/>
            <a:ext cx="9144000" cy="6096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2229" name="Rectangle 5"/>
          <p:cNvSpPr>
            <a:spLocks noGrp="1" noChangeArrowheads="1"/>
          </p:cNvSpPr>
          <p:nvPr>
            <p:ph type="subTitle" idx="1"/>
          </p:nvPr>
        </p:nvSpPr>
        <p:spPr>
          <a:xfrm>
            <a:off x="0" y="5105400"/>
            <a:ext cx="9144000" cy="1752600"/>
          </a:xfrm>
        </p:spPr>
        <p:txBody>
          <a:bodyPr/>
          <a:lstStyle/>
          <a:p>
            <a:r>
              <a:rPr lang="en-US" dirty="0"/>
              <a:t>An aerial view taken from a plane shows a glacier in Iceland in 2008. An eruption began at the </a:t>
            </a:r>
            <a:r>
              <a:rPr lang="en-US" dirty="0" err="1"/>
              <a:t>Grimsvoetn</a:t>
            </a:r>
            <a:r>
              <a:rPr lang="en-US" dirty="0"/>
              <a:t> volcano under Iceland's largest glacier </a:t>
            </a:r>
            <a:r>
              <a:rPr lang="en-US" dirty="0" smtClean="0"/>
              <a:t>Saturday, May 21, 2011</a:t>
            </a: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endParaRPr lang="en-US"/>
          </a:p>
        </p:txBody>
      </p:sp>
      <p:sp>
        <p:nvSpPr>
          <p:cNvPr id="53251" name="Rectangle 3"/>
          <p:cNvSpPr>
            <a:spLocks noGrp="1" noChangeArrowheads="1"/>
          </p:cNvSpPr>
          <p:nvPr>
            <p:ph type="body" idx="1"/>
          </p:nvPr>
        </p:nvSpPr>
        <p:spPr/>
        <p:txBody>
          <a:bodyPr/>
          <a:lstStyle/>
          <a:p>
            <a:endParaRPr lang="en-US"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656006"/>
            <a:ext cx="9143999" cy="55459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269" y="373486"/>
            <a:ext cx="9155269" cy="61035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4923490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cstate="print"/>
          <a:srcRect/>
          <a:stretch>
            <a:fillRect/>
          </a:stretch>
        </p:blipFill>
        <p:spPr bwMode="auto">
          <a:xfrm>
            <a:off x="0" y="729343"/>
            <a:ext cx="9196396" cy="5864906"/>
          </a:xfrm>
          <a:prstGeom prst="rect">
            <a:avLst/>
          </a:prstGeom>
          <a:noFill/>
          <a:ln w="9525">
            <a:noFill/>
            <a:miter lim="800000"/>
            <a:headEnd/>
            <a:tailEnd/>
          </a:ln>
        </p:spPr>
      </p:pic>
      <p:sp>
        <p:nvSpPr>
          <p:cNvPr id="2" name="Title 1"/>
          <p:cNvSpPr>
            <a:spLocks noGrp="1"/>
          </p:cNvSpPr>
          <p:nvPr>
            <p:ph type="title"/>
          </p:nvPr>
        </p:nvSpPr>
        <p:spPr>
          <a:xfrm>
            <a:off x="455615" y="5313501"/>
            <a:ext cx="8226425" cy="1143000"/>
          </a:xfrm>
        </p:spPr>
        <p:txBody>
          <a:bodyPr/>
          <a:lstStyle/>
          <a:p>
            <a:r>
              <a:rPr lang="en-US" sz="2000" b="1" dirty="0"/>
              <a:t>The </a:t>
            </a:r>
            <a:r>
              <a:rPr lang="en-US" sz="2000" b="1" dirty="0" err="1"/>
              <a:t>Grimsvotn</a:t>
            </a:r>
            <a:r>
              <a:rPr lang="en-US" sz="2000" b="1" dirty="0"/>
              <a:t> volcano last erupted in 2004. Here is one of the most recent </a:t>
            </a:r>
            <a:r>
              <a:rPr lang="en-US" sz="2000" b="1" dirty="0" err="1"/>
              <a:t>twitpic's</a:t>
            </a:r>
            <a:r>
              <a:rPr lang="en-US" sz="2000" b="1" dirty="0"/>
              <a:t> of the volcano from </a:t>
            </a:r>
            <a:r>
              <a:rPr lang="en-US" sz="2000" b="1" dirty="0" err="1"/>
              <a:t>Hjortur</a:t>
            </a:r>
            <a:r>
              <a:rPr lang="en-US" sz="2000" b="1" dirty="0"/>
              <a:t> </a:t>
            </a:r>
            <a:r>
              <a:rPr lang="en-US" sz="2000" b="1" dirty="0" err="1"/>
              <a:t>Smarason</a:t>
            </a:r>
            <a:r>
              <a:rPr lang="en-US" sz="2000" b="1" dirty="0"/>
              <a:t>, who seems to have taken it from Hotel </a:t>
            </a:r>
            <a:r>
              <a:rPr lang="en-US" sz="2000" b="1" dirty="0" err="1"/>
              <a:t>Nupur</a:t>
            </a:r>
            <a:r>
              <a:rPr lang="en-US" sz="2000" b="1" dirty="0"/>
              <a:t> in </a:t>
            </a:r>
            <a:r>
              <a:rPr lang="en-US" sz="2000" b="1" dirty="0" err="1"/>
              <a:t>Isafjordur</a:t>
            </a:r>
            <a:r>
              <a:rPr lang="en-US" sz="2000" b="1" dirty="0"/>
              <a:t>, Iceland.</a:t>
            </a:r>
          </a:p>
        </p:txBody>
      </p:sp>
    </p:spTree>
    <p:extLst>
      <p:ext uri="{BB962C8B-B14F-4D97-AF65-F5344CB8AC3E}">
        <p14:creationId xmlns:p14="http://schemas.microsoft.com/office/powerpoint/2010/main" xmlns="" val="2381088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82511889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RNRSTYLE" val="Indezine_SM_Title"/>
</p:tagLst>
</file>

<file path=ppt/tags/tag2.xml><?xml version="1.0" encoding="utf-8"?>
<p:tagLst xmlns:a="http://schemas.openxmlformats.org/drawingml/2006/main" xmlns:r="http://schemas.openxmlformats.org/officeDocument/2006/relationships" xmlns:p="http://schemas.openxmlformats.org/presentationml/2006/main">
  <p:tag name="RNRSTYLE" val="Indezine_SM_Text"/>
</p:tagLst>
</file>

<file path=ppt/tags/tag3.xml><?xml version="1.0" encoding="utf-8"?>
<p:tagLst xmlns:a="http://schemas.openxmlformats.org/drawingml/2006/main" xmlns:r="http://schemas.openxmlformats.org/officeDocument/2006/relationships" xmlns:p="http://schemas.openxmlformats.org/presentationml/2006/main">
  <p:tag name="RNRSTYLE" val="Indezine_TM_Title"/>
</p:tagLst>
</file>

<file path=ppt/tags/tag4.xml><?xml version="1.0" encoding="utf-8"?>
<p:tagLst xmlns:a="http://schemas.openxmlformats.org/drawingml/2006/main" xmlns:r="http://schemas.openxmlformats.org/officeDocument/2006/relationships" xmlns:p="http://schemas.openxmlformats.org/presentationml/2006/main">
  <p:tag name="RNRSTYLE" val="Indezine_TM_Text"/>
</p:tagLst>
</file>

<file path=ppt/tags/tag5.xml><?xml version="1.0" encoding="utf-8"?>
<p:tagLst xmlns:a="http://schemas.openxmlformats.org/drawingml/2006/main" xmlns:r="http://schemas.openxmlformats.org/officeDocument/2006/relationships" xmlns:p="http://schemas.openxmlformats.org/presentationml/2006/main">
  <p:tag name="RNRSTYLE" val="Indezine_SM2_Title"/>
</p:tagLst>
</file>

<file path=ppt/tags/tag6.xml><?xml version="1.0" encoding="utf-8"?>
<p:tagLst xmlns:a="http://schemas.openxmlformats.org/drawingml/2006/main" xmlns:r="http://schemas.openxmlformats.org/officeDocument/2006/relationships" xmlns:p="http://schemas.openxmlformats.org/presentationml/2006/main">
  <p:tag name="RNRSTYLE" val="Indezine_SM2_Text"/>
</p:tagLst>
</file>

<file path=ppt/tags/tag7.xml><?xml version="1.0" encoding="utf-8"?>
<p:tagLst xmlns:a="http://schemas.openxmlformats.org/drawingml/2006/main" xmlns:r="http://schemas.openxmlformats.org/officeDocument/2006/relationships" xmlns:p="http://schemas.openxmlformats.org/presentationml/2006/main">
  <p:tag name="RNRSTYLE" val="Indezine_TM2_Title"/>
</p:tagLst>
</file>

<file path=ppt/tags/tag8.xml><?xml version="1.0" encoding="utf-8"?>
<p:tagLst xmlns:a="http://schemas.openxmlformats.org/drawingml/2006/main" xmlns:r="http://schemas.openxmlformats.org/officeDocument/2006/relationships" xmlns:p="http://schemas.openxmlformats.org/presentationml/2006/main">
  <p:tag name="RNRSTYLE" val="Indezine_TM2_Text"/>
</p:tagLst>
</file>

<file path=ppt/theme/theme1.xml><?xml version="1.0" encoding="utf-8"?>
<a:theme xmlns:a="http://schemas.openxmlformats.org/drawingml/2006/main" name="volcano flame">
  <a:themeElements>
    <a:clrScheme name="Office Theme 2">
      <a:dk1>
        <a:srgbClr val="333333"/>
      </a:dk1>
      <a:lt1>
        <a:srgbClr val="FFFFFF"/>
      </a:lt1>
      <a:dk2>
        <a:srgbClr val="3366CC"/>
      </a:dk2>
      <a:lt2>
        <a:srgbClr val="FFFFFF"/>
      </a:lt2>
      <a:accent1>
        <a:srgbClr val="8ACAE6"/>
      </a:accent1>
      <a:accent2>
        <a:srgbClr val="B9B5F7"/>
      </a:accent2>
      <a:accent3>
        <a:srgbClr val="ADB8E2"/>
      </a:accent3>
      <a:accent4>
        <a:srgbClr val="DADADA"/>
      </a:accent4>
      <a:accent5>
        <a:srgbClr val="C4E1F0"/>
      </a:accent5>
      <a:accent6>
        <a:srgbClr val="A7A4E0"/>
      </a:accent6>
      <a:hlink>
        <a:srgbClr val="A6C3FF"/>
      </a:hlink>
      <a:folHlink>
        <a:srgbClr val="D9C3E0"/>
      </a:folHlink>
    </a:clrScheme>
    <a:fontScheme name="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333333"/>
        </a:dk1>
        <a:lt1>
          <a:srgbClr val="FFFFFF"/>
        </a:lt1>
        <a:dk2>
          <a:srgbClr val="3366CC"/>
        </a:dk2>
        <a:lt2>
          <a:srgbClr val="FFFFFF"/>
        </a:lt2>
        <a:accent1>
          <a:srgbClr val="8CB2FF"/>
        </a:accent1>
        <a:accent2>
          <a:srgbClr val="AAC2F2"/>
        </a:accent2>
        <a:accent3>
          <a:srgbClr val="ADB8E2"/>
        </a:accent3>
        <a:accent4>
          <a:srgbClr val="DADADA"/>
        </a:accent4>
        <a:accent5>
          <a:srgbClr val="C5D5FF"/>
        </a:accent5>
        <a:accent6>
          <a:srgbClr val="9AB0DB"/>
        </a:accent6>
        <a:hlink>
          <a:srgbClr val="B2CCFF"/>
        </a:hlink>
        <a:folHlink>
          <a:srgbClr val="C2D2F2"/>
        </a:folHlink>
      </a:clrScheme>
      <a:clrMap bg1="dk2" tx1="lt1" bg2="dk1" tx2="lt2" accent1="accent1" accent2="accent2" accent3="accent3" accent4="accent4" accent5="accent5" accent6="accent6" hlink="hlink" folHlink="folHlink"/>
    </a:extraClrScheme>
    <a:extraClrScheme>
      <a:clrScheme name="Office Theme 2">
        <a:dk1>
          <a:srgbClr val="333333"/>
        </a:dk1>
        <a:lt1>
          <a:srgbClr val="FFFFFF"/>
        </a:lt1>
        <a:dk2>
          <a:srgbClr val="3366CC"/>
        </a:dk2>
        <a:lt2>
          <a:srgbClr val="FFFFFF"/>
        </a:lt2>
        <a:accent1>
          <a:srgbClr val="8ACAE6"/>
        </a:accent1>
        <a:accent2>
          <a:srgbClr val="B9B5F7"/>
        </a:accent2>
        <a:accent3>
          <a:srgbClr val="ADB8E2"/>
        </a:accent3>
        <a:accent4>
          <a:srgbClr val="DADADA"/>
        </a:accent4>
        <a:accent5>
          <a:srgbClr val="C4E1F0"/>
        </a:accent5>
        <a:accent6>
          <a:srgbClr val="A7A4E0"/>
        </a:accent6>
        <a:hlink>
          <a:srgbClr val="A6C3FF"/>
        </a:hlink>
        <a:folHlink>
          <a:srgbClr val="D9C3E0"/>
        </a:folHlink>
      </a:clrScheme>
      <a:clrMap bg1="dk2" tx1="lt1" bg2="dk1" tx2="lt2" accent1="accent1" accent2="accent2" accent3="accent3" accent4="accent4" accent5="accent5" accent6="accent6" hlink="hlink" folHlink="folHlink"/>
    </a:extraClrScheme>
    <a:extraClrScheme>
      <a:clrScheme name="Office Theme 3">
        <a:dk1>
          <a:srgbClr val="333333"/>
        </a:dk1>
        <a:lt1>
          <a:srgbClr val="FFFFFF"/>
        </a:lt1>
        <a:dk2>
          <a:srgbClr val="3366CC"/>
        </a:dk2>
        <a:lt2>
          <a:srgbClr val="FFFFFF"/>
        </a:lt2>
        <a:accent1>
          <a:srgbClr val="E6DAA1"/>
        </a:accent1>
        <a:accent2>
          <a:srgbClr val="A6C3FF"/>
        </a:accent2>
        <a:accent3>
          <a:srgbClr val="ADB8E2"/>
        </a:accent3>
        <a:accent4>
          <a:srgbClr val="DADADA"/>
        </a:accent4>
        <a:accent5>
          <a:srgbClr val="F0EACD"/>
        </a:accent5>
        <a:accent6>
          <a:srgbClr val="96B0E7"/>
        </a:accent6>
        <a:hlink>
          <a:srgbClr val="D6D98D"/>
        </a:hlink>
        <a:folHlink>
          <a:srgbClr val="EBD7C7"/>
        </a:folHlink>
      </a:clrScheme>
      <a:clrMap bg1="dk2" tx1="lt1" bg2="dk1" tx2="lt2" accent1="accent1" accent2="accent2" accent3="accent3" accent4="accent4" accent5="accent5" accent6="accent6" hlink="hlink" folHlink="folHlink"/>
    </a:extraClrScheme>
    <a:extraClrScheme>
      <a:clrScheme name="Office Theme 4">
        <a:dk1>
          <a:srgbClr val="333333"/>
        </a:dk1>
        <a:lt1>
          <a:srgbClr val="FFFFFF"/>
        </a:lt1>
        <a:dk2>
          <a:srgbClr val="3366CC"/>
        </a:dk2>
        <a:lt2>
          <a:srgbClr val="FFFFFF"/>
        </a:lt2>
        <a:accent1>
          <a:srgbClr val="C1D998"/>
        </a:accent1>
        <a:accent2>
          <a:srgbClr val="EDD3A6"/>
        </a:accent2>
        <a:accent3>
          <a:srgbClr val="ADB8E2"/>
        </a:accent3>
        <a:accent4>
          <a:srgbClr val="DADADA"/>
        </a:accent4>
        <a:accent5>
          <a:srgbClr val="DDE9CA"/>
        </a:accent5>
        <a:accent6>
          <a:srgbClr val="D7BF96"/>
        </a:accent6>
        <a:hlink>
          <a:srgbClr val="EBD3DE"/>
        </a:hlink>
        <a:folHlink>
          <a:srgbClr val="B2CCFF"/>
        </a:folHlink>
      </a:clrScheme>
      <a:clrMap bg1="dk2" tx1="lt1" bg2="dk1" tx2="lt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CCCCCC"/>
        </a:lt2>
        <a:accent1>
          <a:srgbClr val="8CB2FF"/>
        </a:accent1>
        <a:accent2>
          <a:srgbClr val="AAC2F2"/>
        </a:accent2>
        <a:accent3>
          <a:srgbClr val="FFFFFF"/>
        </a:accent3>
        <a:accent4>
          <a:srgbClr val="000000"/>
        </a:accent4>
        <a:accent5>
          <a:srgbClr val="C5D5FF"/>
        </a:accent5>
        <a:accent6>
          <a:srgbClr val="9AB0DB"/>
        </a:accent6>
        <a:hlink>
          <a:srgbClr val="B2CCFF"/>
        </a:hlink>
        <a:folHlink>
          <a:srgbClr val="C2D2F2"/>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CCCCCC"/>
        </a:lt2>
        <a:accent1>
          <a:srgbClr val="8ACAE6"/>
        </a:accent1>
        <a:accent2>
          <a:srgbClr val="B9B5F7"/>
        </a:accent2>
        <a:accent3>
          <a:srgbClr val="FFFFFF"/>
        </a:accent3>
        <a:accent4>
          <a:srgbClr val="000000"/>
        </a:accent4>
        <a:accent5>
          <a:srgbClr val="C4E1F0"/>
        </a:accent5>
        <a:accent6>
          <a:srgbClr val="A7A4E0"/>
        </a:accent6>
        <a:hlink>
          <a:srgbClr val="A6C3FF"/>
        </a:hlink>
        <a:folHlink>
          <a:srgbClr val="D9C3E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CCCCCC"/>
        </a:lt2>
        <a:accent1>
          <a:srgbClr val="E6DAA1"/>
        </a:accent1>
        <a:accent2>
          <a:srgbClr val="A6C3FF"/>
        </a:accent2>
        <a:accent3>
          <a:srgbClr val="FFFFFF"/>
        </a:accent3>
        <a:accent4>
          <a:srgbClr val="000000"/>
        </a:accent4>
        <a:accent5>
          <a:srgbClr val="F0EACD"/>
        </a:accent5>
        <a:accent6>
          <a:srgbClr val="96B0E7"/>
        </a:accent6>
        <a:hlink>
          <a:srgbClr val="D6D98D"/>
        </a:hlink>
        <a:folHlink>
          <a:srgbClr val="EBD7C7"/>
        </a:folHlink>
      </a:clrScheme>
      <a:clrMap bg1="lt1" tx1="dk1" bg2="lt2" tx2="dk2" accent1="accent1" accent2="accent2" accent3="accent3" accent4="accent4" accent5="accent5" accent6="accent6" hlink="hlink" folHlink="folHlink"/>
    </a:extraClrScheme>
    <a:extraClrScheme>
      <a:clrScheme name="Office Theme 8">
        <a:dk1>
          <a:srgbClr val="000000"/>
        </a:dk1>
        <a:lt1>
          <a:srgbClr val="FFFFFF"/>
        </a:lt1>
        <a:dk2>
          <a:srgbClr val="000000"/>
        </a:dk2>
        <a:lt2>
          <a:srgbClr val="CCCCCC"/>
        </a:lt2>
        <a:accent1>
          <a:srgbClr val="C1D998"/>
        </a:accent1>
        <a:accent2>
          <a:srgbClr val="EDD3A6"/>
        </a:accent2>
        <a:accent3>
          <a:srgbClr val="FFFFFF"/>
        </a:accent3>
        <a:accent4>
          <a:srgbClr val="000000"/>
        </a:accent4>
        <a:accent5>
          <a:srgbClr val="DDE9CA"/>
        </a:accent5>
        <a:accent6>
          <a:srgbClr val="D7BF96"/>
        </a:accent6>
        <a:hlink>
          <a:srgbClr val="EBD3DE"/>
        </a:hlink>
        <a:folHlink>
          <a:srgbClr val="B2CCF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2">
      <a:dk1>
        <a:srgbClr val="333333"/>
      </a:dk1>
      <a:lt1>
        <a:srgbClr val="FFFFFF"/>
      </a:lt1>
      <a:dk2>
        <a:srgbClr val="3366CC"/>
      </a:dk2>
      <a:lt2>
        <a:srgbClr val="FFFFFF"/>
      </a:lt2>
      <a:accent1>
        <a:srgbClr val="8ACAE6"/>
      </a:accent1>
      <a:accent2>
        <a:srgbClr val="B9B5F7"/>
      </a:accent2>
      <a:accent3>
        <a:srgbClr val="ADB8E2"/>
      </a:accent3>
      <a:accent4>
        <a:srgbClr val="DADADA"/>
      </a:accent4>
      <a:accent5>
        <a:srgbClr val="C4E1F0"/>
      </a:accent5>
      <a:accent6>
        <a:srgbClr val="A7A4E0"/>
      </a:accent6>
      <a:hlink>
        <a:srgbClr val="A6C3FF"/>
      </a:hlink>
      <a:folHlink>
        <a:srgbClr val="D9C3E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333333"/>
        </a:dk1>
        <a:lt1>
          <a:srgbClr val="FFFFFF"/>
        </a:lt1>
        <a:dk2>
          <a:srgbClr val="3366CC"/>
        </a:dk2>
        <a:lt2>
          <a:srgbClr val="FFFFFF"/>
        </a:lt2>
        <a:accent1>
          <a:srgbClr val="8CB2FF"/>
        </a:accent1>
        <a:accent2>
          <a:srgbClr val="AAC2F2"/>
        </a:accent2>
        <a:accent3>
          <a:srgbClr val="ADB8E2"/>
        </a:accent3>
        <a:accent4>
          <a:srgbClr val="DADADA"/>
        </a:accent4>
        <a:accent5>
          <a:srgbClr val="C5D5FF"/>
        </a:accent5>
        <a:accent6>
          <a:srgbClr val="9AB0DB"/>
        </a:accent6>
        <a:hlink>
          <a:srgbClr val="B2CCFF"/>
        </a:hlink>
        <a:folHlink>
          <a:srgbClr val="C2D2F2"/>
        </a:folHlink>
      </a:clrScheme>
      <a:clrMap bg1="dk2" tx1="lt1" bg2="dk1" tx2="lt2" accent1="accent1" accent2="accent2" accent3="accent3" accent4="accent4" accent5="accent5" accent6="accent6" hlink="hlink" folHlink="folHlink"/>
    </a:extraClrScheme>
    <a:extraClrScheme>
      <a:clrScheme name="1_Default Design 2">
        <a:dk1>
          <a:srgbClr val="333333"/>
        </a:dk1>
        <a:lt1>
          <a:srgbClr val="FFFFFF"/>
        </a:lt1>
        <a:dk2>
          <a:srgbClr val="3366CC"/>
        </a:dk2>
        <a:lt2>
          <a:srgbClr val="FFFFFF"/>
        </a:lt2>
        <a:accent1>
          <a:srgbClr val="8ACAE6"/>
        </a:accent1>
        <a:accent2>
          <a:srgbClr val="B9B5F7"/>
        </a:accent2>
        <a:accent3>
          <a:srgbClr val="ADB8E2"/>
        </a:accent3>
        <a:accent4>
          <a:srgbClr val="DADADA"/>
        </a:accent4>
        <a:accent5>
          <a:srgbClr val="C4E1F0"/>
        </a:accent5>
        <a:accent6>
          <a:srgbClr val="A7A4E0"/>
        </a:accent6>
        <a:hlink>
          <a:srgbClr val="A6C3FF"/>
        </a:hlink>
        <a:folHlink>
          <a:srgbClr val="D9C3E0"/>
        </a:folHlink>
      </a:clrScheme>
      <a:clrMap bg1="dk2" tx1="lt1" bg2="dk1" tx2="lt2" accent1="accent1" accent2="accent2" accent3="accent3" accent4="accent4" accent5="accent5" accent6="accent6" hlink="hlink" folHlink="folHlink"/>
    </a:extraClrScheme>
    <a:extraClrScheme>
      <a:clrScheme name="1_Default Design 3">
        <a:dk1>
          <a:srgbClr val="333333"/>
        </a:dk1>
        <a:lt1>
          <a:srgbClr val="FFFFFF"/>
        </a:lt1>
        <a:dk2>
          <a:srgbClr val="3366CC"/>
        </a:dk2>
        <a:lt2>
          <a:srgbClr val="FFFFFF"/>
        </a:lt2>
        <a:accent1>
          <a:srgbClr val="E6DAA1"/>
        </a:accent1>
        <a:accent2>
          <a:srgbClr val="A6C3FF"/>
        </a:accent2>
        <a:accent3>
          <a:srgbClr val="ADB8E2"/>
        </a:accent3>
        <a:accent4>
          <a:srgbClr val="DADADA"/>
        </a:accent4>
        <a:accent5>
          <a:srgbClr val="F0EACD"/>
        </a:accent5>
        <a:accent6>
          <a:srgbClr val="96B0E7"/>
        </a:accent6>
        <a:hlink>
          <a:srgbClr val="D6D98D"/>
        </a:hlink>
        <a:folHlink>
          <a:srgbClr val="EBD7C7"/>
        </a:folHlink>
      </a:clrScheme>
      <a:clrMap bg1="dk2" tx1="lt1" bg2="dk1" tx2="lt2" accent1="accent1" accent2="accent2" accent3="accent3" accent4="accent4" accent5="accent5" accent6="accent6" hlink="hlink" folHlink="folHlink"/>
    </a:extraClrScheme>
    <a:extraClrScheme>
      <a:clrScheme name="1_Default Design 4">
        <a:dk1>
          <a:srgbClr val="333333"/>
        </a:dk1>
        <a:lt1>
          <a:srgbClr val="FFFFFF"/>
        </a:lt1>
        <a:dk2>
          <a:srgbClr val="3366CC"/>
        </a:dk2>
        <a:lt2>
          <a:srgbClr val="FFFFFF"/>
        </a:lt2>
        <a:accent1>
          <a:srgbClr val="C1D998"/>
        </a:accent1>
        <a:accent2>
          <a:srgbClr val="EDD3A6"/>
        </a:accent2>
        <a:accent3>
          <a:srgbClr val="ADB8E2"/>
        </a:accent3>
        <a:accent4>
          <a:srgbClr val="DADADA"/>
        </a:accent4>
        <a:accent5>
          <a:srgbClr val="DDE9CA"/>
        </a:accent5>
        <a:accent6>
          <a:srgbClr val="D7BF96"/>
        </a:accent6>
        <a:hlink>
          <a:srgbClr val="EBD3DE"/>
        </a:hlink>
        <a:folHlink>
          <a:srgbClr val="B2CCFF"/>
        </a:folHlink>
      </a:clrScheme>
      <a:clrMap bg1="dk2" tx1="lt1" bg2="dk1" tx2="lt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CCCCCC"/>
        </a:lt2>
        <a:accent1>
          <a:srgbClr val="8CB2FF"/>
        </a:accent1>
        <a:accent2>
          <a:srgbClr val="AAC2F2"/>
        </a:accent2>
        <a:accent3>
          <a:srgbClr val="FFFFFF"/>
        </a:accent3>
        <a:accent4>
          <a:srgbClr val="000000"/>
        </a:accent4>
        <a:accent5>
          <a:srgbClr val="C5D5FF"/>
        </a:accent5>
        <a:accent6>
          <a:srgbClr val="9AB0DB"/>
        </a:accent6>
        <a:hlink>
          <a:srgbClr val="B2CCFF"/>
        </a:hlink>
        <a:folHlink>
          <a:srgbClr val="C2D2F2"/>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CCCCCC"/>
        </a:lt2>
        <a:accent1>
          <a:srgbClr val="8ACAE6"/>
        </a:accent1>
        <a:accent2>
          <a:srgbClr val="B9B5F7"/>
        </a:accent2>
        <a:accent3>
          <a:srgbClr val="FFFFFF"/>
        </a:accent3>
        <a:accent4>
          <a:srgbClr val="000000"/>
        </a:accent4>
        <a:accent5>
          <a:srgbClr val="C4E1F0"/>
        </a:accent5>
        <a:accent6>
          <a:srgbClr val="A7A4E0"/>
        </a:accent6>
        <a:hlink>
          <a:srgbClr val="A6C3FF"/>
        </a:hlink>
        <a:folHlink>
          <a:srgbClr val="D9C3E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CCCCCC"/>
        </a:lt2>
        <a:accent1>
          <a:srgbClr val="E6DAA1"/>
        </a:accent1>
        <a:accent2>
          <a:srgbClr val="A6C3FF"/>
        </a:accent2>
        <a:accent3>
          <a:srgbClr val="FFFFFF"/>
        </a:accent3>
        <a:accent4>
          <a:srgbClr val="000000"/>
        </a:accent4>
        <a:accent5>
          <a:srgbClr val="F0EACD"/>
        </a:accent5>
        <a:accent6>
          <a:srgbClr val="96B0E7"/>
        </a:accent6>
        <a:hlink>
          <a:srgbClr val="D6D98D"/>
        </a:hlink>
        <a:folHlink>
          <a:srgbClr val="EBD7C7"/>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000000"/>
        </a:dk2>
        <a:lt2>
          <a:srgbClr val="CCCCCC"/>
        </a:lt2>
        <a:accent1>
          <a:srgbClr val="C1D998"/>
        </a:accent1>
        <a:accent2>
          <a:srgbClr val="EDD3A6"/>
        </a:accent2>
        <a:accent3>
          <a:srgbClr val="FFFFFF"/>
        </a:accent3>
        <a:accent4>
          <a:srgbClr val="000000"/>
        </a:accent4>
        <a:accent5>
          <a:srgbClr val="DDE9CA"/>
        </a:accent5>
        <a:accent6>
          <a:srgbClr val="D7BF96"/>
        </a:accent6>
        <a:hlink>
          <a:srgbClr val="EBD3DE"/>
        </a:hlink>
        <a:folHlink>
          <a:srgbClr val="B2CCFF"/>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volcano flame</Template>
  <TotalTime>41</TotalTime>
  <Words>282</Words>
  <Application>Microsoft Office PowerPoint</Application>
  <PresentationFormat>On-screen Show (4:3)</PresentationFormat>
  <Paragraphs>17</Paragraphs>
  <Slides>25</Slides>
  <Notes>0</Notes>
  <HiddenSlides>0</HiddenSlides>
  <MMClips>0</MMClips>
  <ScaleCrop>false</ScaleCrop>
  <HeadingPairs>
    <vt:vector size="4" baseType="variant">
      <vt:variant>
        <vt:lpstr>Theme</vt:lpstr>
      </vt:variant>
      <vt:variant>
        <vt:i4>2</vt:i4>
      </vt:variant>
      <vt:variant>
        <vt:lpstr>Slide Titles</vt:lpstr>
      </vt:variant>
      <vt:variant>
        <vt:i4>25</vt:i4>
      </vt:variant>
    </vt:vector>
  </HeadingPairs>
  <TitlesOfParts>
    <vt:vector size="27" baseType="lpstr">
      <vt:lpstr>volcano flame</vt:lpstr>
      <vt:lpstr>1_Default Design</vt:lpstr>
      <vt:lpstr>Iceland's Grimsvotn Volcano Erupts</vt:lpstr>
      <vt:lpstr>The world didn’t end on May 21, 2011 as predicted</vt:lpstr>
      <vt:lpstr>Slide 3</vt:lpstr>
      <vt:lpstr>Slide 4</vt:lpstr>
      <vt:lpstr>Slide 5</vt:lpstr>
      <vt:lpstr>Slide 6</vt:lpstr>
      <vt:lpstr>Slide 7</vt:lpstr>
      <vt:lpstr>The Grimsvotn volcano last erupted in 2004. Here is one of the most recent twitpic's of the volcano from Hjortur Smarason, who seems to have taken it from Hotel Nupur in Isafjordur, Iceland.</vt:lpstr>
      <vt:lpstr>Slide 9</vt:lpstr>
      <vt:lpstr>Slide 10</vt:lpstr>
      <vt:lpstr>Slide 11</vt:lpstr>
      <vt:lpstr>Sunset beyond the rising ash cloud of erupting Grímsvötn volcano, seen from nearby Sprengisandur, on May 22, 2011</vt:lpstr>
      <vt:lpstr>Slide 13</vt:lpstr>
      <vt:lpstr>Erupting steam and ash interact with clouds above Grímsvötn volcano.</vt:lpstr>
      <vt:lpstr>Slide 15</vt:lpstr>
      <vt:lpstr>Slide 16</vt:lpstr>
      <vt:lpstr>The Sun obscured by volcanic ash in the air.</vt:lpstr>
      <vt:lpstr>A tractor is seen through a cloud of ash at the Geirland farm near Kirkjubaejarklaustur</vt:lpstr>
      <vt:lpstr>Tire tracks are pressed into a layer of volcanic ash, outside a gas station in Kirkjubaejarklaustur, Reykjavik</vt:lpstr>
      <vt:lpstr>A car travels down a highway, immersed in total darkness due to an ash fallout</vt:lpstr>
      <vt:lpstr>A dead bird lies in volcanic ash on Highway One</vt:lpstr>
      <vt:lpstr>A farm beneath an ash colud in Thorvaldsstadir, southeast Iceland</vt:lpstr>
      <vt:lpstr>Sheep standing on an ash-covered field</vt:lpstr>
      <vt:lpstr>Ash Plume from Grímsvötn Volcano, Iceland, seen on May 23, 2011</vt:lpstr>
      <vt:lpstr>The volcanic eruption cloud of Grímsvötn, apparent on the very edge of NASA's GOES-13 imagery.</vt:lpstr>
    </vt:vector>
  </TitlesOfParts>
  <Company>Hewlett-Packard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Iceland's Grimsvotn volcano erupts</dc:title>
  <dc:creator>Joe</dc:creator>
  <cp:lastModifiedBy>naumannj</cp:lastModifiedBy>
  <cp:revision>6</cp:revision>
  <dcterms:created xsi:type="dcterms:W3CDTF">2011-05-22T00:31:40Z</dcterms:created>
  <dcterms:modified xsi:type="dcterms:W3CDTF">2011-05-24T18:12:55Z</dcterms:modified>
</cp:coreProperties>
</file>