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64" r:id="rId11"/>
    <p:sldId id="265" r:id="rId12"/>
    <p:sldId id="273" r:id="rId13"/>
    <p:sldId id="266" r:id="rId14"/>
    <p:sldId id="267" r:id="rId15"/>
    <p:sldId id="268" r:id="rId16"/>
    <p:sldId id="272" r:id="rId17"/>
    <p:sldId id="269" r:id="rId18"/>
    <p:sldId id="274" r:id="rId19"/>
    <p:sldId id="278" r:id="rId20"/>
    <p:sldId id="270" r:id="rId21"/>
    <p:sldId id="277" r:id="rId22"/>
    <p:sldId id="271" r:id="rId23"/>
    <p:sldId id="276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7831" name="Freeform 7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2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7833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06BACAA-7FCB-4DA4-8EE4-CC1FC65E572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7834" name="Rectangle 1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ABABF-0EAE-4197-912A-B10D2040DB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1CDB1-0B90-4D7B-AA15-7B23371CB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3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5522B-8AD6-46B5-AD3B-7C0AB4E9D5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44958-FC99-4C05-A97C-B189D7265E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89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C1A3A-24EE-4E14-8137-76267683E0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1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773FC-2FDE-45AF-98AA-7A21B95E60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2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EA850-73FD-4739-974C-4A319C2C83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2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46502-0DAB-4FB2-B18D-8B87720EEA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8F901-97FB-4401-9F8A-2BFD07291B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6895A-5978-445A-90E8-188FFFECEE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79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fld id="{5A054A06-8403-41EE-81A6-623A1A99A49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b="1" dirty="0" err="1"/>
              <a:t>Halong</a:t>
            </a:r>
            <a:r>
              <a:rPr lang="en-US" b="1" dirty="0"/>
              <a:t> </a:t>
            </a:r>
            <a:r>
              <a:rPr lang="en-US" b="1" dirty="0" smtClean="0"/>
              <a:t>Bay</a:t>
            </a:r>
            <a:r>
              <a:rPr lang="en-US" b="1" smtClean="0"/>
              <a:t>, Vietnam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A Natural Wonder of the World?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3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21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9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916"/>
            <a:ext cx="9144000" cy="611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3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063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010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91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59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8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" b="3548"/>
          <a:stretch/>
        </p:blipFill>
        <p:spPr bwMode="auto">
          <a:xfrm>
            <a:off x="-51816" y="304800"/>
            <a:ext cx="9195816" cy="605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9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977"/>
            <a:ext cx="8229600" cy="1384300"/>
          </a:xfrm>
        </p:spPr>
        <p:txBody>
          <a:bodyPr/>
          <a:lstStyle/>
          <a:p>
            <a:r>
              <a:rPr lang="en-US" dirty="0" smtClean="0"/>
              <a:t>A Natural Wonder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r>
              <a:rPr lang="en-US" dirty="0" smtClean="0"/>
              <a:t>watching the world's interest in </a:t>
            </a:r>
            <a:r>
              <a:rPr lang="en-US" dirty="0" err="1" smtClean="0"/>
              <a:t>Halong</a:t>
            </a:r>
            <a:r>
              <a:rPr lang="en-US" dirty="0" smtClean="0"/>
              <a:t> Bay. In the Official New 7 Wonders of Nature </a:t>
            </a:r>
            <a:r>
              <a:rPr lang="en-US" dirty="0" err="1" smtClean="0"/>
              <a:t>Halong</a:t>
            </a:r>
            <a:r>
              <a:rPr lang="en-US" dirty="0" smtClean="0"/>
              <a:t> Bay is one of 28 finalists in a global vote on the seven most spectacular natural spaces in the world. We won't know until Nov. 11, 2011 (11.11.11) whether the world thinks </a:t>
            </a:r>
            <a:r>
              <a:rPr lang="en-US" dirty="0" err="1" smtClean="0"/>
              <a:t>Halong</a:t>
            </a:r>
            <a:r>
              <a:rPr lang="en-US" dirty="0" smtClean="0"/>
              <a:t> Bay is one of the world's most stunning natural landscapes, or seascapes.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20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144"/>
            <a:ext cx="9156225" cy="68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4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r="984" b="2427"/>
          <a:stretch/>
        </p:blipFill>
        <p:spPr bwMode="auto">
          <a:xfrm>
            <a:off x="-20574" y="399244"/>
            <a:ext cx="9164574" cy="604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9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5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152400"/>
            <a:ext cx="910166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86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5711"/>
            <a:ext cx="5029199" cy="682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43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72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4358"/>
            <a:ext cx="9193404" cy="576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8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016"/>
            <a:ext cx="9144000" cy="660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2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"/>
            <a:ext cx="9144000" cy="591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323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50" y="0"/>
            <a:ext cx="7894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06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2932"/>
            <a:ext cx="9144000" cy="567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88343"/>
      </p:ext>
    </p:extLst>
  </p:cSld>
  <p:clrMapOvr>
    <a:masterClrMapping/>
  </p:clrMapOvr>
</p:sld>
</file>

<file path=ppt/theme/theme1.xml><?xml version="1.0" encoding="utf-8"?>
<a:theme xmlns:a="http://schemas.openxmlformats.org/drawingml/2006/main" name="Ocean 1">
  <a:themeElements>
    <a:clrScheme name="Office Theme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ffice Theme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1</Template>
  <TotalTime>261</TotalTime>
  <Words>83</Words>
  <Application>Microsoft Office PowerPoint</Application>
  <PresentationFormat>On-screen Show (4:3)</PresentationFormat>
  <Paragraphs>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Tahoma</vt:lpstr>
      <vt:lpstr>Wingdings</vt:lpstr>
      <vt:lpstr>Ocean 1</vt:lpstr>
      <vt:lpstr>Halong Bay, Vietnam</vt:lpstr>
      <vt:lpstr>A Natural Wonder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Halong Bay</dc:title>
  <dc:creator>Joe</dc:creator>
  <cp:lastModifiedBy>Joe</cp:lastModifiedBy>
  <cp:revision>5</cp:revision>
  <cp:lastPrinted>1601-01-01T00:00:00Z</cp:lastPrinted>
  <dcterms:created xsi:type="dcterms:W3CDTF">2011-06-01T15:31:21Z</dcterms:created>
  <dcterms:modified xsi:type="dcterms:W3CDTF">2011-06-01T19:52:58Z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