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75" r:id="rId14"/>
    <p:sldId id="267" r:id="rId15"/>
    <p:sldId id="268" r:id="rId16"/>
    <p:sldId id="269" r:id="rId17"/>
    <p:sldId id="270" r:id="rId18"/>
    <p:sldId id="271" r:id="rId19"/>
    <p:sldId id="299" r:id="rId20"/>
    <p:sldId id="272" r:id="rId21"/>
    <p:sldId id="273" r:id="rId22"/>
    <p:sldId id="286" r:id="rId23"/>
    <p:sldId id="287" r:id="rId24"/>
    <p:sldId id="290" r:id="rId25"/>
    <p:sldId id="293" r:id="rId26"/>
    <p:sldId id="294" r:id="rId27"/>
    <p:sldId id="295" r:id="rId28"/>
    <p:sldId id="296" r:id="rId29"/>
    <p:sldId id="297" r:id="rId30"/>
    <p:sldId id="298" r:id="rId31"/>
    <p:sldId id="300" r:id="rId32"/>
    <p:sldId id="279" r:id="rId33"/>
    <p:sldId id="280" r:id="rId34"/>
    <p:sldId id="282" r:id="rId35"/>
    <p:sldId id="283" r:id="rId36"/>
    <p:sldId id="284" r:id="rId37"/>
    <p:sldId id="285" r:id="rId38"/>
    <p:sldId id="291" r:id="rId39"/>
    <p:sldId id="276" r:id="rId40"/>
    <p:sldId id="277" r:id="rId41"/>
    <p:sldId id="278" r:id="rId42"/>
    <p:sldId id="281" r:id="rId43"/>
    <p:sldId id="288" r:id="rId44"/>
    <p:sldId id="292" r:id="rId45"/>
    <p:sldId id="28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3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CF6E6A-C93C-47C3-BB06-EAD3B5656BEE}" type="datetimeFigureOut">
              <a:rPr lang="en-US" smtClean="0"/>
              <a:t>1/28/2011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27017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F6E6A-C93C-47C3-BB06-EAD3B5656BEE}" type="datetimeFigureOut">
              <a:rPr lang="en-US" smtClean="0"/>
              <a:t>1/28/2011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91410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F6E6A-C93C-47C3-BB06-EAD3B5656BEE}" type="datetimeFigureOut">
              <a:rPr lang="en-US" smtClean="0"/>
              <a:t>1/28/2011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382825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F6E6A-C93C-47C3-BB06-EAD3B5656BEE}" type="datetimeFigureOut">
              <a:rPr lang="en-US" smtClean="0"/>
              <a:t>1/28/2011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40907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F6E6A-C93C-47C3-BB06-EAD3B5656BEE}" type="datetimeFigureOut">
              <a:rPr lang="en-US" smtClean="0"/>
              <a:t>1/28/2011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38438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CF6E6A-C93C-47C3-BB06-EAD3B5656BEE}" type="datetimeFigureOut">
              <a:rPr lang="en-US" smtClean="0"/>
              <a:t>1/28/2011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3580330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CF6E6A-C93C-47C3-BB06-EAD3B5656BEE}" type="datetimeFigureOut">
              <a:rPr lang="en-US" smtClean="0"/>
              <a:t>1/28/2011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366619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CF6E6A-C93C-47C3-BB06-EAD3B5656BEE}" type="datetimeFigureOut">
              <a:rPr lang="en-US" smtClean="0"/>
              <a:t>1/28/2011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205860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F6E6A-C93C-47C3-BB06-EAD3B5656BEE}" type="datetimeFigureOut">
              <a:rPr lang="en-US" smtClean="0"/>
              <a:t>1/28/2011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3729930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F6E6A-C93C-47C3-BB06-EAD3B5656BEE}" type="datetimeFigureOut">
              <a:rPr lang="en-US" smtClean="0"/>
              <a:t>1/28/2011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427973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F6E6A-C93C-47C3-BB06-EAD3B5656BEE}" type="datetimeFigureOut">
              <a:rPr lang="en-US" smtClean="0"/>
              <a:t>1/28/2011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9EACB-267E-4F63-8BFB-A9A2B62FC2A5}" type="slidenum">
              <a:rPr lang="en-US" smtClean="0"/>
              <a:t>‹#›</a:t>
            </a:fld>
            <a:endParaRPr lang="en-US"/>
          </a:p>
        </p:txBody>
      </p:sp>
    </p:spTree>
    <p:extLst>
      <p:ext uri="{BB962C8B-B14F-4D97-AF65-F5344CB8AC3E}">
        <p14:creationId xmlns:p14="http://schemas.microsoft.com/office/powerpoint/2010/main" val="208902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F6E6A-C93C-47C3-BB06-EAD3B5656BEE}" type="datetimeFigureOut">
              <a:rPr lang="en-US" smtClean="0"/>
              <a:t>1/28/2011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9EACB-267E-4F63-8BFB-A9A2B62FC2A5}" type="slidenum">
              <a:rPr lang="en-US" smtClean="0"/>
              <a:t>‹#›</a:t>
            </a:fld>
            <a:endParaRPr lang="en-US"/>
          </a:p>
        </p:txBody>
      </p:sp>
    </p:spTree>
    <p:extLst>
      <p:ext uri="{BB962C8B-B14F-4D97-AF65-F5344CB8AC3E}">
        <p14:creationId xmlns:p14="http://schemas.microsoft.com/office/powerpoint/2010/main" val="1272271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Brides – Cultural Reflections &amp; Globalization</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82149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Asian brides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6407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China</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2105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 y="0"/>
            <a:ext cx="9156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43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33"/>
            <a:ext cx="4572000" cy="686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971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74638"/>
            <a:ext cx="3200400" cy="5668962"/>
          </a:xfrm>
        </p:spPr>
        <p:txBody>
          <a:bodyPr/>
          <a:lstStyle/>
          <a:p>
            <a:r>
              <a:rPr lang="en-US" b="1" dirty="0" smtClean="0"/>
              <a:t>Vietnam</a:t>
            </a:r>
            <a:endParaRPr lang="en-US"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41910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126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1376"/>
            <a:ext cx="8229600" cy="843400"/>
          </a:xfrm>
        </p:spPr>
        <p:txBody>
          <a:bodyPr/>
          <a:lstStyle/>
          <a:p>
            <a:r>
              <a:rPr lang="en-US" b="1" dirty="0" smtClean="0"/>
              <a:t>Mongolia</a:t>
            </a:r>
            <a:endParaRPr lang="en-US"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74776"/>
            <a:ext cx="5943600" cy="598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03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74638"/>
            <a:ext cx="2971800" cy="6466260"/>
          </a:xfrm>
        </p:spPr>
        <p:txBody>
          <a:bodyPr/>
          <a:lstStyle/>
          <a:p>
            <a:r>
              <a:rPr lang="en-US" b="1" dirty="0" smtClean="0"/>
              <a:t>Thailand</a:t>
            </a: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64" y="152400"/>
            <a:ext cx="4791635" cy="658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9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74638"/>
            <a:ext cx="2895600" cy="6049962"/>
          </a:xfrm>
        </p:spPr>
        <p:txBody>
          <a:bodyPr/>
          <a:lstStyle/>
          <a:p>
            <a:r>
              <a:rPr lang="en-US" b="1" dirty="0" smtClean="0"/>
              <a:t>Japan</a:t>
            </a:r>
            <a:endParaRPr lang="en-US"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4987"/>
            <a:ext cx="4257675" cy="637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48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74638"/>
            <a:ext cx="2971800" cy="6354762"/>
          </a:xfrm>
        </p:spPr>
        <p:txBody>
          <a:bodyPr/>
          <a:lstStyle/>
          <a:p>
            <a:r>
              <a:rPr lang="en-US" b="1" dirty="0" smtClean="0"/>
              <a:t>Korea</a:t>
            </a:r>
            <a:endParaRPr lang="en-US"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4800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678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751"/>
            <a:ext cx="4571999" cy="687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929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of Culture</a:t>
            </a:r>
            <a:endParaRPr lang="en-US" dirty="0"/>
          </a:p>
        </p:txBody>
      </p:sp>
      <p:sp>
        <p:nvSpPr>
          <p:cNvPr id="3" name="Content Placeholder 2"/>
          <p:cNvSpPr>
            <a:spLocks noGrp="1"/>
          </p:cNvSpPr>
          <p:nvPr>
            <p:ph idx="1"/>
          </p:nvPr>
        </p:nvSpPr>
        <p:spPr>
          <a:xfrm>
            <a:off x="1295400" y="1447800"/>
            <a:ext cx="6781800" cy="5105400"/>
          </a:xfrm>
        </p:spPr>
        <p:txBody>
          <a:bodyPr>
            <a:normAutofit/>
          </a:bodyPr>
          <a:lstStyle/>
          <a:p>
            <a:r>
              <a:rPr lang="en-US" dirty="0" smtClean="0"/>
              <a:t>Traditionally, different cultures had different concepts of the appropriate dress for weddings, particularly for the brides.  The dress of brides varied in color and style, usually reflecting that culture’s concept of beauty and purity. In the 20</a:t>
            </a:r>
            <a:r>
              <a:rPr lang="en-US" baseline="30000" dirty="0" smtClean="0"/>
              <a:t>th</a:t>
            </a:r>
            <a:r>
              <a:rPr lang="en-US" dirty="0" smtClean="0"/>
              <a:t> century, the influence of European/American wedding dress could be seen in other cultures - globalization.</a:t>
            </a:r>
            <a:endParaRPr lang="en-US" dirty="0"/>
          </a:p>
        </p:txBody>
      </p:sp>
    </p:spTree>
    <p:extLst>
      <p:ext uri="{BB962C8B-B14F-4D97-AF65-F5344CB8AC3E}">
        <p14:creationId xmlns:p14="http://schemas.microsoft.com/office/powerpoint/2010/main" val="364091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9732" y="274638"/>
            <a:ext cx="2700868" cy="6430962"/>
          </a:xfrm>
        </p:spPr>
        <p:txBody>
          <a:bodyPr/>
          <a:lstStyle/>
          <a:p>
            <a:r>
              <a:rPr lang="en-US" b="1" dirty="0" smtClean="0"/>
              <a:t>Indonesia</a:t>
            </a:r>
            <a:endParaRPr lang="en-US"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28600"/>
            <a:ext cx="575733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353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74638"/>
            <a:ext cx="3810000" cy="5745162"/>
          </a:xfrm>
        </p:spPr>
        <p:txBody>
          <a:bodyPr/>
          <a:lstStyle/>
          <a:p>
            <a:r>
              <a:rPr lang="en-US" b="1" dirty="0" smtClean="0"/>
              <a:t>Nepal</a:t>
            </a:r>
            <a:endParaRPr lang="en-US"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419600" cy="636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398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Malaysia</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00150"/>
            <a:ext cx="60198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585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49548" cy="685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236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4"/>
            <a:ext cx="8229600" cy="1143000"/>
          </a:xfrm>
        </p:spPr>
        <p:txBody>
          <a:bodyPr/>
          <a:lstStyle/>
          <a:p>
            <a:r>
              <a:rPr lang="en-US" dirty="0" smtClean="0"/>
              <a:t>Turkey</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87572"/>
            <a:ext cx="4724400" cy="57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708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brides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1272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4"/>
            <a:ext cx="8229600" cy="1143000"/>
          </a:xfrm>
        </p:spPr>
        <p:txBody>
          <a:bodyPr/>
          <a:lstStyle/>
          <a:p>
            <a:r>
              <a:rPr lang="en-US" dirty="0" smtClean="0"/>
              <a:t>Zulu bride – South Africa</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89660"/>
            <a:ext cx="5819494" cy="470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955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835" y="48545"/>
            <a:ext cx="8229600" cy="1143000"/>
          </a:xfrm>
        </p:spPr>
        <p:txBody>
          <a:bodyPr/>
          <a:lstStyle/>
          <a:p>
            <a:r>
              <a:rPr lang="en-US" dirty="0" smtClean="0"/>
              <a:t>Sudan</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1191545"/>
            <a:ext cx="5906868" cy="444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360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533400"/>
            <a:ext cx="3733800" cy="5486400"/>
          </a:xfrm>
        </p:spPr>
        <p:txBody>
          <a:bodyPr/>
          <a:lstStyle/>
          <a:p>
            <a:r>
              <a:rPr lang="en-US" dirty="0" smtClean="0"/>
              <a:t>Kenya</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4150361"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075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places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3844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Brides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4588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381000"/>
            <a:ext cx="3124200" cy="5867400"/>
          </a:xfrm>
        </p:spPr>
        <p:txBody>
          <a:bodyPr/>
          <a:lstStyle/>
          <a:p>
            <a:r>
              <a:rPr lang="en-US" dirty="0" smtClean="0"/>
              <a:t>Fiji</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0"/>
            <a:ext cx="45821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399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Samoa</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62548"/>
            <a:ext cx="4114800" cy="507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762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brides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6344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19200"/>
            <a:ext cx="4724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622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43" y="22123"/>
            <a:ext cx="8229600" cy="739878"/>
          </a:xfrm>
        </p:spPr>
        <p:txBody>
          <a:bodyPr>
            <a:normAutofit fontScale="90000"/>
          </a:bodyPr>
          <a:lstStyle/>
          <a:p>
            <a:r>
              <a:rPr lang="en-US" dirty="0" smtClean="0"/>
              <a:t>USA</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3" y="762001"/>
            <a:ext cx="9147572"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063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Italy</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734" y="939800"/>
            <a:ext cx="4237653" cy="553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3769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6" y="-14749"/>
            <a:ext cx="9163665" cy="687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2895600" cy="2697162"/>
          </a:xfrm>
        </p:spPr>
        <p:txBody>
          <a:bodyPr/>
          <a:lstStyle/>
          <a:p>
            <a:r>
              <a:rPr lang="en-US" b="1" dirty="0" smtClean="0">
                <a:solidFill>
                  <a:schemeClr val="bg1"/>
                </a:solidFill>
              </a:rPr>
              <a:t>United Kingdom</a:t>
            </a:r>
            <a:endParaRPr lang="en-US" b="1" dirty="0">
              <a:solidFill>
                <a:schemeClr val="bg1"/>
              </a:solidFill>
            </a:endParaRPr>
          </a:p>
        </p:txBody>
      </p:sp>
    </p:spTree>
    <p:extLst>
      <p:ext uri="{BB962C8B-B14F-4D97-AF65-F5344CB8AC3E}">
        <p14:creationId xmlns:p14="http://schemas.microsoft.com/office/powerpoint/2010/main" val="24937973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916"/>
            <a:ext cx="53235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429000" y="4916"/>
            <a:ext cx="5257800" cy="757084"/>
          </a:xfrm>
        </p:spPr>
        <p:txBody>
          <a:bodyPr>
            <a:normAutofit fontScale="90000"/>
          </a:bodyPr>
          <a:lstStyle/>
          <a:p>
            <a:r>
              <a:rPr lang="en-US" dirty="0" smtClean="0"/>
              <a:t>Europe</a:t>
            </a:r>
            <a:endParaRPr lang="en-US" dirty="0"/>
          </a:p>
        </p:txBody>
      </p:sp>
    </p:spTree>
    <p:extLst>
      <p:ext uri="{BB962C8B-B14F-4D97-AF65-F5344CB8AC3E}">
        <p14:creationId xmlns:p14="http://schemas.microsoft.com/office/powerpoint/2010/main" val="396106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
            <a:ext cx="9131840" cy="686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Mexico</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2850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dirty="0" smtClean="0"/>
              <a:t>globalization</a:t>
            </a:r>
            <a:endParaRPr lang="en-US" sz="8000" dirty="0"/>
          </a:p>
        </p:txBody>
      </p:sp>
      <p:sp>
        <p:nvSpPr>
          <p:cNvPr id="3" name="Text Placeholder 2"/>
          <p:cNvSpPr>
            <a:spLocks noGrp="1"/>
          </p:cNvSpPr>
          <p:nvPr>
            <p:ph type="body" idx="1"/>
          </p:nvPr>
        </p:nvSpPr>
        <p:spPr/>
        <p:txBody>
          <a:bodyPr>
            <a:normAutofit/>
          </a:bodyPr>
          <a:lstStyle/>
          <a:p>
            <a:pPr algn="ctr"/>
            <a:r>
              <a:rPr lang="en-US" sz="4400" b="1" dirty="0" smtClean="0">
                <a:effectLst>
                  <a:outerShdw blurRad="38100" dist="38100" dir="2700000" algn="tl">
                    <a:srgbClr val="000000">
                      <a:alpha val="43137"/>
                    </a:srgbClr>
                  </a:outerShdw>
                </a:effectLst>
              </a:rPr>
              <a:t>Western Influences</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497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
            <a:ext cx="7639050" cy="695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619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Groom’s dress</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338179"/>
            <a:ext cx="6954371" cy="4148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618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Bride &amp; Groom</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52574"/>
            <a:ext cx="3563471" cy="535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9070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61" y="0"/>
            <a:ext cx="8229600" cy="1143000"/>
          </a:xfrm>
        </p:spPr>
        <p:txBody>
          <a:bodyPr/>
          <a:lstStyle/>
          <a:p>
            <a:r>
              <a:rPr lang="en-US" dirty="0" smtClean="0"/>
              <a:t>Saudi Arabia</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00574"/>
            <a:ext cx="6070522" cy="443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139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39" y="0"/>
            <a:ext cx="8229600" cy="1143000"/>
          </a:xfrm>
        </p:spPr>
        <p:txBody>
          <a:bodyPr/>
          <a:lstStyle/>
          <a:p>
            <a:r>
              <a:rPr lang="en-US" dirty="0" smtClean="0"/>
              <a:t>Malaysia</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8720"/>
            <a:ext cx="6261878" cy="460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756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Masai</a:t>
            </a:r>
            <a:r>
              <a:rPr lang="en-US" dirty="0" smtClean="0"/>
              <a:t> in Kenya</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85925"/>
            <a:ext cx="5791199" cy="491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281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Turkey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5234"/>
            <a:ext cx="5872408" cy="456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919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929"/>
            <a:ext cx="45742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77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388"/>
            <a:ext cx="5181600" cy="690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55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118" y="44720"/>
            <a:ext cx="4557712" cy="68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046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8763000" cy="689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895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413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125</Words>
  <Application>Microsoft Office PowerPoint</Application>
  <PresentationFormat>On-screen Show (4:3)</PresentationFormat>
  <Paragraphs>37</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Brides – Cultural Reflections &amp; Globalization</vt:lpstr>
      <vt:lpstr>Reflection of Culture</vt:lpstr>
      <vt:lpstr>Indian Brides</vt:lpstr>
      <vt:lpstr>PowerPoint Presentation</vt:lpstr>
      <vt:lpstr>PowerPoint Presentation</vt:lpstr>
      <vt:lpstr>PowerPoint Presentation</vt:lpstr>
      <vt:lpstr>PowerPoint Presentation</vt:lpstr>
      <vt:lpstr>PowerPoint Presentation</vt:lpstr>
      <vt:lpstr>PowerPoint Presentation</vt:lpstr>
      <vt:lpstr>Asian brides</vt:lpstr>
      <vt:lpstr>China</vt:lpstr>
      <vt:lpstr>PowerPoint Presentation</vt:lpstr>
      <vt:lpstr>PowerPoint Presentation</vt:lpstr>
      <vt:lpstr>Vietnam</vt:lpstr>
      <vt:lpstr>Mongolia</vt:lpstr>
      <vt:lpstr>Thailand</vt:lpstr>
      <vt:lpstr>Japan</vt:lpstr>
      <vt:lpstr>Korea</vt:lpstr>
      <vt:lpstr>PowerPoint Presentation</vt:lpstr>
      <vt:lpstr>Indonesia</vt:lpstr>
      <vt:lpstr>Nepal</vt:lpstr>
      <vt:lpstr>Malaysia</vt:lpstr>
      <vt:lpstr>PowerPoint Presentation</vt:lpstr>
      <vt:lpstr>Turkey</vt:lpstr>
      <vt:lpstr>African brides</vt:lpstr>
      <vt:lpstr>Zulu bride – South Africa</vt:lpstr>
      <vt:lpstr>Sudan</vt:lpstr>
      <vt:lpstr>Kenya</vt:lpstr>
      <vt:lpstr>Other places</vt:lpstr>
      <vt:lpstr>Fiji</vt:lpstr>
      <vt:lpstr>Samoa</vt:lpstr>
      <vt:lpstr>“Western” brides</vt:lpstr>
      <vt:lpstr>USA</vt:lpstr>
      <vt:lpstr>USA</vt:lpstr>
      <vt:lpstr>Italy</vt:lpstr>
      <vt:lpstr>United Kingdom</vt:lpstr>
      <vt:lpstr>Europe</vt:lpstr>
      <vt:lpstr>Mexico</vt:lpstr>
      <vt:lpstr>globalization</vt:lpstr>
      <vt:lpstr>China: Groom’s dress</vt:lpstr>
      <vt:lpstr>China: Bride &amp; Groom</vt:lpstr>
      <vt:lpstr>Saudi Arabia</vt:lpstr>
      <vt:lpstr>Malaysia</vt:lpstr>
      <vt:lpstr>Masai in Kenya</vt:lpstr>
      <vt:lpstr>Turkey</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Brides – Cultural Reflections &amp; Globalization</dc:title>
  <dc:creator>Joe</dc:creator>
  <cp:lastModifiedBy>Joe</cp:lastModifiedBy>
  <cp:revision>5</cp:revision>
  <dcterms:created xsi:type="dcterms:W3CDTF">2011-01-28T11:51:55Z</dcterms:created>
  <dcterms:modified xsi:type="dcterms:W3CDTF">2011-01-28T13:57:10Z</dcterms:modified>
</cp:coreProperties>
</file>