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3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1BA03F-26D8-4107-8CBA-41D5496AAC5C}" type="datetimeFigureOut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A23953-FFE3-4E39-A11F-0AF0E425C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C08212-BD23-4A4F-8E40-0B3608EC74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E1CB9-56F4-462A-AFD1-BDE3B9874D98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89717-168E-4D14-8FDD-938698D77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A5494-7F31-4169-86B2-C03632F49CCE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B8A0C-4699-4527-9FE8-02C8AD157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60D24-A112-47E3-9FA8-2650BFC8A1D4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2E2B-5898-497D-A11E-76370E248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78C8-A4F6-40EC-8D61-C071B2D1634A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6B8A4-BE4C-44BE-8EDF-79A049314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758A6-1D36-477B-9322-82B088D7487D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936AB-F650-4274-993B-DE6718C69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4572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77D6C-9CAB-4814-9D34-EAB0C3464CE3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45E16-78DE-4EF4-9A25-D41E47D91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3820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92362"/>
            <a:ext cx="4040188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71800"/>
            <a:ext cx="4040188" cy="3154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392362"/>
            <a:ext cx="4041775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71800"/>
            <a:ext cx="4041775" cy="31543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D71B-A2F1-4B90-BA20-E0D90D2E822E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F5199-8655-41D0-AB2E-9BDE84D33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164D0-661B-41A1-BDE8-4795CE540C60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3B809-65D8-48D1-85AD-E2D264216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B0385-9C11-4E77-8D65-00D83FC6C396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F3BA6-FD17-47BE-8361-7F5A5C841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5400"/>
            <a:ext cx="511175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8400"/>
            <a:ext cx="3008313" cy="3687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7D0F5-575A-4AD8-A5BE-47817850817E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4C766-84E4-49A1-97E9-57060F97E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98532-96D6-416E-A8E1-E24FB684332F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E069C-E699-42C8-8148-2E907E336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4478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971800"/>
            <a:ext cx="82296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AB24C4-FE64-425D-981F-0F49379065F7}" type="datetime1">
              <a:rPr lang="en-US"/>
              <a:pPr>
                <a:defRPr/>
              </a:pPr>
              <a:t>6/30/2010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4E6127-129A-45C4-ABF2-59F29FAA2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2" descr="C:\Users\Jonathan\Pictures\Microsoft Clip Organizer\j040079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1000" y="228600"/>
            <a:ext cx="1257174" cy="100584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4" descr="C:\Users\Jonathan\Pictures\Microsoft Clip Organizer\j040325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24426" y="228600"/>
            <a:ext cx="1257174" cy="100584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5" descr="C:\Users\Jonathan\Pictures\Microsoft Clip Organizer\j0163513.jpg"/>
          <p:cNvPicPr>
            <a:picLocks noChangeAspect="1" noChangeArrowheads="1"/>
          </p:cNvPicPr>
          <p:nvPr/>
        </p:nvPicPr>
        <p:blipFill>
          <a:blip r:embed="rId15" cstate="print"/>
          <a:srcRect t="4494" b="13021"/>
          <a:stretch>
            <a:fillRect/>
          </a:stretch>
        </p:blipFill>
        <p:spPr bwMode="auto">
          <a:xfrm>
            <a:off x="1828800" y="228600"/>
            <a:ext cx="1856938" cy="100584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7" descr="C:\Users\Jonathan\Pictures\Microsoft Clip Organizer\j0400811.jpg"/>
          <p:cNvPicPr>
            <a:picLocks noChangeAspect="1" noChangeArrowheads="1"/>
          </p:cNvPicPr>
          <p:nvPr/>
        </p:nvPicPr>
        <p:blipFill>
          <a:blip r:embed="rId16" cstate="print"/>
          <a:srcRect t="36493" b="12418"/>
          <a:stretch>
            <a:fillRect/>
          </a:stretch>
        </p:blipFill>
        <p:spPr bwMode="auto">
          <a:xfrm>
            <a:off x="6398845" y="228600"/>
            <a:ext cx="2364155" cy="100584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 descr="C:\Users\Jonathan\Pictures\Microsoft Clip Organizer\j0164055.jpg"/>
          <p:cNvPicPr>
            <a:picLocks noChangeAspect="1" noChangeArrowheads="1"/>
          </p:cNvPicPr>
          <p:nvPr/>
        </p:nvPicPr>
        <p:blipFill>
          <a:blip r:embed="rId17" cstate="print"/>
          <a:srcRect b="25609"/>
          <a:stretch>
            <a:fillRect/>
          </a:stretch>
        </p:blipFill>
        <p:spPr bwMode="auto">
          <a:xfrm>
            <a:off x="5394538" y="228600"/>
            <a:ext cx="853862" cy="100584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376092"/>
          </a:solidFill>
          <a:latin typeface="Arial Rounded MT Bold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Arial Rounded MT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>
            <a:grpSpLocks/>
          </p:cNvGrpSpPr>
          <p:nvPr/>
        </p:nvGrpSpPr>
        <p:grpSpPr bwMode="auto">
          <a:xfrm>
            <a:off x="228600" y="381000"/>
            <a:ext cx="8610600" cy="6175375"/>
            <a:chOff x="228600" y="381005"/>
            <a:chExt cx="8610600" cy="6175152"/>
          </a:xfrm>
        </p:grpSpPr>
        <p:pic>
          <p:nvPicPr>
            <p:cNvPr id="1026" name="Picture 2" descr="C:\Users\Jonathan\Pictures\Microsoft Clip Organizer\j016405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238" y="2362200"/>
              <a:ext cx="1328143" cy="2103120"/>
            </a:xfrm>
            <a:prstGeom prst="roundRect">
              <a:avLst/>
            </a:prstGeom>
            <a:noFill/>
            <a:effectLst/>
          </p:spPr>
        </p:pic>
        <p:pic>
          <p:nvPicPr>
            <p:cNvPr id="1027" name="Picture 3" descr="C:\Users\Jonathan\Pictures\Microsoft Clip Organizer\j040374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3238" y="2362200"/>
              <a:ext cx="1402436" cy="2103120"/>
            </a:xfrm>
            <a:prstGeom prst="roundRect">
              <a:avLst/>
            </a:prstGeom>
            <a:noFill/>
            <a:effectLst/>
          </p:spPr>
        </p:pic>
        <p:pic>
          <p:nvPicPr>
            <p:cNvPr id="1030" name="Picture 6" descr="C:\Users\Jonathan\Pictures\Microsoft Clip Organizer\j040081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29239" y="4762499"/>
              <a:ext cx="2195007" cy="1755648"/>
            </a:xfrm>
            <a:prstGeom prst="round2DiagRect">
              <a:avLst/>
            </a:prstGeom>
            <a:noFill/>
            <a:effectLst/>
          </p:spPr>
        </p:pic>
        <p:pic>
          <p:nvPicPr>
            <p:cNvPr id="1032" name="Picture 8" descr="C:\Users\Jonathan\Pictures\Microsoft Clip Organizer\j0402161.jpg"/>
            <p:cNvPicPr>
              <a:picLocks noChangeAspect="1" noChangeArrowheads="1"/>
            </p:cNvPicPr>
            <p:nvPr/>
          </p:nvPicPr>
          <p:blipFill>
            <a:blip r:embed="rId6" cstate="print"/>
            <a:srcRect t="-432" b="18448"/>
            <a:stretch>
              <a:fillRect/>
            </a:stretch>
          </p:blipFill>
          <p:spPr bwMode="auto">
            <a:xfrm>
              <a:off x="2667000" y="4762499"/>
              <a:ext cx="2677363" cy="1755648"/>
            </a:xfrm>
            <a:prstGeom prst="roundRect">
              <a:avLst/>
            </a:prstGeom>
            <a:noFill/>
            <a:effectLst/>
          </p:spPr>
        </p:pic>
        <p:pic>
          <p:nvPicPr>
            <p:cNvPr id="1028" name="Picture 4" descr="C:\Users\Jonathan\Pictures\Microsoft Clip Organizer\j040651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381005"/>
              <a:ext cx="3608271" cy="1752722"/>
            </a:xfrm>
            <a:prstGeom prst="roundRect">
              <a:avLst/>
            </a:prstGeom>
            <a:noFill/>
            <a:effectLst/>
          </p:spPr>
        </p:pic>
        <p:pic>
          <p:nvPicPr>
            <p:cNvPr id="1033" name="Picture 9" descr="C:\Users\Jonathan\Pictures\Microsoft Clip Organizer\j0179399.jpg"/>
            <p:cNvPicPr>
              <a:picLocks noChangeAspect="1" noChangeArrowheads="1"/>
            </p:cNvPicPr>
            <p:nvPr/>
          </p:nvPicPr>
          <p:blipFill>
            <a:blip r:embed="rId8" cstate="print"/>
            <a:srcRect t="14408" r="4879"/>
            <a:stretch>
              <a:fillRect/>
            </a:stretch>
          </p:blipFill>
          <p:spPr bwMode="auto">
            <a:xfrm>
              <a:off x="5867818" y="381005"/>
              <a:ext cx="2971382" cy="1755770"/>
            </a:xfrm>
            <a:prstGeom prst="round2DiagRect">
              <a:avLst/>
            </a:prstGeom>
            <a:noFill/>
            <a:effectLst/>
          </p:spPr>
        </p:pic>
        <p:pic>
          <p:nvPicPr>
            <p:cNvPr id="1034" name="Picture 10" descr="C:\Users\Jonathan\Pictures\Microsoft Clip Organizer\j040087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38883" y="381005"/>
              <a:ext cx="1676523" cy="1755770"/>
            </a:xfrm>
            <a:prstGeom prst="roundRect">
              <a:avLst/>
            </a:prstGeom>
            <a:noFill/>
            <a:effectLst/>
          </p:spPr>
        </p:pic>
        <p:pic>
          <p:nvPicPr>
            <p:cNvPr id="14" name="Picture 2" descr="C:\Users\Jonathan\Pictures\Microsoft Clip Organizer\j016405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9238" y="2400210"/>
              <a:ext cx="1328143" cy="2103120"/>
            </a:xfrm>
            <a:prstGeom prst="round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5" name="Picture 3" descr="C:\Users\Jonathan\Pictures\Microsoft Clip Organizer\j040374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53238" y="2400210"/>
              <a:ext cx="1402436" cy="2103120"/>
            </a:xfrm>
            <a:prstGeom prst="round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6" name="Picture 6" descr="C:\Users\Jonathan\Pictures\Microsoft Clip Organizer\j040081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29239" y="4800509"/>
              <a:ext cx="2195007" cy="1755648"/>
            </a:xfrm>
            <a:prstGeom prst="round2Diag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7" name="Picture 8" descr="C:\Users\Jonathan\Pictures\Microsoft Clip Organizer\j0402161.jpg"/>
            <p:cNvPicPr>
              <a:picLocks noChangeAspect="1" noChangeArrowheads="1"/>
            </p:cNvPicPr>
            <p:nvPr/>
          </p:nvPicPr>
          <p:blipFill>
            <a:blip r:embed="rId6" cstate="print"/>
            <a:srcRect t="-432" b="18448"/>
            <a:stretch>
              <a:fillRect/>
            </a:stretch>
          </p:blipFill>
          <p:spPr bwMode="auto">
            <a:xfrm>
              <a:off x="2667000" y="4800509"/>
              <a:ext cx="2677363" cy="1755648"/>
            </a:xfrm>
            <a:prstGeom prst="round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9" name="Picture 4" descr="C:\Users\Jonathan\Pictures\Microsoft Clip Organizer\j040651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419015"/>
              <a:ext cx="3608271" cy="1752722"/>
            </a:xfrm>
            <a:prstGeom prst="round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0" name="Picture 9" descr="C:\Users\Jonathan\Pictures\Microsoft Clip Organizer\j0179399.jpg"/>
            <p:cNvPicPr>
              <a:picLocks noChangeAspect="1" noChangeArrowheads="1"/>
            </p:cNvPicPr>
            <p:nvPr/>
          </p:nvPicPr>
          <p:blipFill>
            <a:blip r:embed="rId8" cstate="print"/>
            <a:srcRect t="14408" r="4879"/>
            <a:stretch>
              <a:fillRect/>
            </a:stretch>
          </p:blipFill>
          <p:spPr bwMode="auto">
            <a:xfrm>
              <a:off x="5867818" y="419015"/>
              <a:ext cx="2971382" cy="1755770"/>
            </a:xfrm>
            <a:prstGeom prst="round2Diag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1" name="Picture 10" descr="C:\Users\Jonathan\Pictures\Microsoft Clip Organizer\j040087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38883" y="419015"/>
              <a:ext cx="1676523" cy="1755770"/>
            </a:xfrm>
            <a:prstGeom prst="round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18" name="TextBox 17"/>
          <p:cNvSpPr txBox="1"/>
          <p:nvPr/>
        </p:nvSpPr>
        <p:spPr>
          <a:xfrm>
            <a:off x="3505200" y="2690813"/>
            <a:ext cx="4572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+mn-cs"/>
              </a:rPr>
              <a:t>International 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+mn-cs"/>
              </a:rPr>
              <a:t>Festival - 2010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7400" y="5132388"/>
            <a:ext cx="29718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  <a:cs typeface="+mn-cs"/>
              </a:rPr>
              <a:t>Maryland Heights, MO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019800" y="5029200"/>
            <a:ext cx="2819400" cy="15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19800" y="6248400"/>
            <a:ext cx="2819400" cy="15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716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48" y="1628774"/>
            <a:ext cx="7512352" cy="499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35814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35687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36195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1295400"/>
            <a:ext cx="36195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949" y="1628774"/>
            <a:ext cx="7397851" cy="49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276350"/>
            <a:ext cx="36195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8700" y="1295400"/>
            <a:ext cx="36195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1371600"/>
            <a:ext cx="35687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371600"/>
            <a:ext cx="3556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28774"/>
            <a:ext cx="7467600" cy="49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949" y="1628774"/>
            <a:ext cx="7321651" cy="487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447800"/>
            <a:ext cx="34925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45" y="1295400"/>
            <a:ext cx="3566055" cy="534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295400"/>
            <a:ext cx="36195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95399"/>
            <a:ext cx="7772400" cy="534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954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48" y="1628774"/>
            <a:ext cx="7588552" cy="505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43" y="1375222"/>
            <a:ext cx="7932057" cy="527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800" y="1295400"/>
            <a:ext cx="360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451" y="1628774"/>
            <a:ext cx="7130949" cy="474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7949" y="1524000"/>
            <a:ext cx="7321651" cy="487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954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1.2|3.5"/>
</p:tagLst>
</file>

<file path=ppt/theme/theme1.xml><?xml version="1.0" encoding="utf-8"?>
<a:theme xmlns:a="http://schemas.openxmlformats.org/drawingml/2006/main" name="International Student Guide Propos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International Student Guide Proposal</Template>
  <TotalTime>1359</TotalTime>
  <Words>9</Words>
  <Application>Microsoft Office PowerPoint</Application>
  <PresentationFormat>On-screen Show (4:3)</PresentationFormat>
  <Paragraphs>3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International Student Guide Proposal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</dc:creator>
  <cp:lastModifiedBy>Joe</cp:lastModifiedBy>
  <cp:revision>1</cp:revision>
  <dcterms:created xsi:type="dcterms:W3CDTF">2010-06-30T06:15:21Z</dcterms:created>
  <dcterms:modified xsi:type="dcterms:W3CDTF">2010-07-01T04:54:43Z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TC300041771033</vt:lpwstr>
  </property>
</Properties>
</file>