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9"/>
  </p:notesMasterIdLst>
  <p:sldIdLst>
    <p:sldId id="256" r:id="rId3"/>
    <p:sldId id="294" r:id="rId4"/>
    <p:sldId id="260" r:id="rId5"/>
    <p:sldId id="269" r:id="rId6"/>
    <p:sldId id="261" r:id="rId7"/>
    <p:sldId id="264" r:id="rId8"/>
    <p:sldId id="295" r:id="rId9"/>
    <p:sldId id="258" r:id="rId10"/>
    <p:sldId id="257" r:id="rId11"/>
    <p:sldId id="270" r:id="rId12"/>
    <p:sldId id="265" r:id="rId13"/>
    <p:sldId id="272" r:id="rId14"/>
    <p:sldId id="266" r:id="rId15"/>
    <p:sldId id="274" r:id="rId16"/>
    <p:sldId id="273" r:id="rId17"/>
    <p:sldId id="296" r:id="rId18"/>
    <p:sldId id="275" r:id="rId19"/>
    <p:sldId id="262" r:id="rId20"/>
    <p:sldId id="276" r:id="rId21"/>
    <p:sldId id="293" r:id="rId22"/>
    <p:sldId id="277" r:id="rId23"/>
    <p:sldId id="297" r:id="rId24"/>
    <p:sldId id="278" r:id="rId25"/>
    <p:sldId id="281" r:id="rId26"/>
    <p:sldId id="282" r:id="rId27"/>
    <p:sldId id="298" r:id="rId28"/>
    <p:sldId id="283" r:id="rId29"/>
    <p:sldId id="284" r:id="rId30"/>
    <p:sldId id="285" r:id="rId31"/>
    <p:sldId id="286" r:id="rId32"/>
    <p:sldId id="287" r:id="rId33"/>
    <p:sldId id="267" r:id="rId34"/>
    <p:sldId id="299" r:id="rId35"/>
    <p:sldId id="289" r:id="rId36"/>
    <p:sldId id="290" r:id="rId37"/>
    <p:sldId id="280" r:id="rId38"/>
    <p:sldId id="291" r:id="rId39"/>
    <p:sldId id="292" r:id="rId40"/>
    <p:sldId id="300" r:id="rId41"/>
    <p:sldId id="268" r:id="rId42"/>
    <p:sldId id="259" r:id="rId43"/>
    <p:sldId id="301" r:id="rId44"/>
    <p:sldId id="279" r:id="rId45"/>
    <p:sldId id="288" r:id="rId46"/>
    <p:sldId id="271" r:id="rId47"/>
    <p:sldId id="263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 autoAdjust="0"/>
    <p:restoredTop sz="94600"/>
  </p:normalViewPr>
  <p:slideViewPr>
    <p:cSldViewPr>
      <p:cViewPr varScale="1">
        <p:scale>
          <a:sx n="82" d="100"/>
          <a:sy n="82" d="100"/>
        </p:scale>
        <p:origin x="-70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99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9951CFD-315D-4AB0-ABDD-A54A07FD4D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6746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1CFD-315D-4AB0-ABDD-A54A07FD4DC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27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9584099-F2EB-451A-8023-6C1E904E9F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A079B-D571-4EF1-B2E1-12C0301E75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73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BD879-E988-423F-887B-1205FF3CD0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48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AF3E697-A78E-4966-ADBC-BC470570905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D2DB1-CE82-4DC3-BBB6-E112479D1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99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23021-4A3F-48EF-BD5F-52706A1E9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79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66FBC-2372-47EA-85B5-59DB594F98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48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3B002-7B05-4D39-B9DB-8C7628D8D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8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0503B-7DAF-432A-9BF7-55848BBDE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72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D1B45-3420-44C6-AD9D-645E7F9797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86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97146-1368-4C32-8E3C-A2E7B4DE5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36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9B149-08CC-46CB-B7FB-2C633CC74B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44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F1227-C41D-4C43-AE12-1D7C71AC7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73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2CDF4-8C22-405C-B183-68A83F137C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59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0FCCB-E5FF-4C65-ABA5-7EEBB82D4C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39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C72EC-7EEE-4564-A93D-DD658E4D0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74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763DD-F578-4929-9ED7-FFFE986EF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27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8AF86-2DED-4130-90A4-4523D25D1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18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100B2-5E31-4561-B257-03B952AB9F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52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39C2E-ABBA-46DD-BF21-4720CC375B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08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FF312-3D4A-405E-83F7-ADF507EF8E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70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58258-F412-4496-863A-0E20AC16D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37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B51A23A-7242-4F87-8B39-B51496FA7ED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0C1635-4C74-402F-A1AE-BCDE69DB88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en-US" sz="4000" dirty="0" smtClean="0">
                <a:latin typeface="Arial Black" panose="020B0A04020102020204" pitchFamily="34" charset="0"/>
              </a:rPr>
              <a:t>Cool and Unusual</a:t>
            </a:r>
            <a:endParaRPr lang="en-US" altLang="en-US" sz="4000" dirty="0">
              <a:latin typeface="Arial Black" panose="020B0A0402010202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>
        <p:sndAc>
          <p:stSnd>
            <p:snd r:embed="rId3" name="explode.wav"/>
          </p:stSnd>
        </p:sndAc>
      </p:transition>
    </mc:Choice>
    <mc:Fallback>
      <p:transition spd="slow" advTm="10000">
        <p:sndAc>
          <p:stSnd>
            <p:snd r:embed="rId3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80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26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3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47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203"/>
            <a:ext cx="9144000" cy="567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43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" y="-7716"/>
            <a:ext cx="9136884" cy="686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6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Plumbing fixtures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3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"/>
            <a:ext cx="9151632" cy="685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11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2" y="0"/>
            <a:ext cx="56098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62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6"/>
            <a:ext cx="9144000" cy="61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94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>
        <p:sndAc>
          <p:stSnd loop="1">
            <p:snd r:embed="rId2" name="broadway musical instrumental.WAV"/>
          </p:stSnd>
        </p:sndAc>
      </p:transition>
    </mc:Choice>
    <mc:Fallback>
      <p:transition spd="slow" advTm="10000">
        <p:sndAc>
          <p:stSnd loop="1">
            <p:snd r:embed="rId2" name="broadway musical instrumenta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5903"/>
            <a:ext cx="9144000" cy="516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54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80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4" y="0"/>
            <a:ext cx="542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29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569"/>
            <a:ext cx="9144000" cy="566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30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06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2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" y="-35412"/>
            <a:ext cx="9119886" cy="702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55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1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" y="392729"/>
            <a:ext cx="9140142" cy="608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81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55"/>
            <a:ext cx="9144000" cy="592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22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32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11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39"/>
            <a:ext cx="9174311" cy="687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48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14"/>
            <a:ext cx="9143999" cy="607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54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furniture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1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"/>
            <a:ext cx="9144000" cy="6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58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232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80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823"/>
            <a:ext cx="9144000" cy="61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36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0"/>
            <a:ext cx="85929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11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2" y="-76200"/>
            <a:ext cx="8497794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6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amusement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3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3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80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16255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7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"/>
            <a:ext cx="9144000" cy="662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95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5" y="0"/>
            <a:ext cx="855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8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3" y="0"/>
            <a:ext cx="804396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05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7" y="457200"/>
            <a:ext cx="9149787" cy="583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87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005"/>
            <a:ext cx="9144000" cy="538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0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2" y="0"/>
            <a:ext cx="8906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02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Gardens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5" y="0"/>
            <a:ext cx="776506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295_slide">
  <a:themeElements>
    <a:clrScheme name="Office Theme 2">
      <a:dk1>
        <a:srgbClr val="000000"/>
      </a:dk1>
      <a:lt1>
        <a:srgbClr val="00CCCC"/>
      </a:lt1>
      <a:dk2>
        <a:srgbClr val="000000"/>
      </a:dk2>
      <a:lt2>
        <a:srgbClr val="CCCCCC"/>
      </a:lt2>
      <a:accent1>
        <a:srgbClr val="1A4F85"/>
      </a:accent1>
      <a:accent2>
        <a:srgbClr val="247517"/>
      </a:accent2>
      <a:accent3>
        <a:srgbClr val="AAE2E2"/>
      </a:accent3>
      <a:accent4>
        <a:srgbClr val="000000"/>
      </a:accent4>
      <a:accent5>
        <a:srgbClr val="ABB2C2"/>
      </a:accent5>
      <a:accent6>
        <a:srgbClr val="206914"/>
      </a:accent6>
      <a:hlink>
        <a:srgbClr val="855C1C"/>
      </a:hlink>
      <a:folHlink>
        <a:srgbClr val="16707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00CCCC"/>
        </a:lt1>
        <a:dk2>
          <a:srgbClr val="000000"/>
        </a:dk2>
        <a:lt2>
          <a:srgbClr val="CCCCCC"/>
        </a:lt2>
        <a:accent1>
          <a:srgbClr val="008F8F"/>
        </a:accent1>
        <a:accent2>
          <a:srgbClr val="007070"/>
        </a:accent2>
        <a:accent3>
          <a:srgbClr val="AAE2E2"/>
        </a:accent3>
        <a:accent4>
          <a:srgbClr val="000000"/>
        </a:accent4>
        <a:accent5>
          <a:srgbClr val="AAC6C6"/>
        </a:accent5>
        <a:accent6>
          <a:srgbClr val="006565"/>
        </a:accent6>
        <a:hlink>
          <a:srgbClr val="367070"/>
        </a:hlink>
        <a:folHlink>
          <a:srgbClr val="005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00CCCC"/>
        </a:lt1>
        <a:dk2>
          <a:srgbClr val="000000"/>
        </a:dk2>
        <a:lt2>
          <a:srgbClr val="CCCCCC"/>
        </a:lt2>
        <a:accent1>
          <a:srgbClr val="1A4F85"/>
        </a:accent1>
        <a:accent2>
          <a:srgbClr val="247517"/>
        </a:accent2>
        <a:accent3>
          <a:srgbClr val="AAE2E2"/>
        </a:accent3>
        <a:accent4>
          <a:srgbClr val="000000"/>
        </a:accent4>
        <a:accent5>
          <a:srgbClr val="ABB2C2"/>
        </a:accent5>
        <a:accent6>
          <a:srgbClr val="206914"/>
        </a:accent6>
        <a:hlink>
          <a:srgbClr val="855C1C"/>
        </a:hlink>
        <a:folHlink>
          <a:srgbClr val="1670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00CCCC"/>
        </a:lt1>
        <a:dk2>
          <a:srgbClr val="000000"/>
        </a:dk2>
        <a:lt2>
          <a:srgbClr val="CCCCCC"/>
        </a:lt2>
        <a:accent1>
          <a:srgbClr val="99641F"/>
        </a:accent1>
        <a:accent2>
          <a:srgbClr val="167070"/>
        </a:accent2>
        <a:accent3>
          <a:srgbClr val="AAE2E2"/>
        </a:accent3>
        <a:accent4>
          <a:srgbClr val="000000"/>
        </a:accent4>
        <a:accent5>
          <a:srgbClr val="CAB8AB"/>
        </a:accent5>
        <a:accent6>
          <a:srgbClr val="136565"/>
        </a:accent6>
        <a:hlink>
          <a:srgbClr val="84801B"/>
        </a:hlink>
        <a:folHlink>
          <a:srgbClr val="8040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00CCCC"/>
        </a:lt1>
        <a:dk2>
          <a:srgbClr val="000000"/>
        </a:dk2>
        <a:lt2>
          <a:srgbClr val="CCCCCC"/>
        </a:lt2>
        <a:accent1>
          <a:srgbClr val="187575"/>
        </a:accent1>
        <a:accent2>
          <a:srgbClr val="807A19"/>
        </a:accent2>
        <a:accent3>
          <a:srgbClr val="AAE2E2"/>
        </a:accent3>
        <a:accent4>
          <a:srgbClr val="000000"/>
        </a:accent4>
        <a:accent5>
          <a:srgbClr val="ABBDBD"/>
        </a:accent5>
        <a:accent6>
          <a:srgbClr val="736E16"/>
        </a:accent6>
        <a:hlink>
          <a:srgbClr val="99522E"/>
        </a:hlink>
        <a:folHlink>
          <a:srgbClr val="6746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F8F"/>
        </a:accent1>
        <a:accent2>
          <a:srgbClr val="007070"/>
        </a:accent2>
        <a:accent3>
          <a:srgbClr val="FFFFFF"/>
        </a:accent3>
        <a:accent4>
          <a:srgbClr val="000000"/>
        </a:accent4>
        <a:accent5>
          <a:srgbClr val="AAC6C6"/>
        </a:accent5>
        <a:accent6>
          <a:srgbClr val="006565"/>
        </a:accent6>
        <a:hlink>
          <a:srgbClr val="367070"/>
        </a:hlink>
        <a:folHlink>
          <a:srgbClr val="005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A4F85"/>
        </a:accent1>
        <a:accent2>
          <a:srgbClr val="247517"/>
        </a:accent2>
        <a:accent3>
          <a:srgbClr val="FFFFFF"/>
        </a:accent3>
        <a:accent4>
          <a:srgbClr val="000000"/>
        </a:accent4>
        <a:accent5>
          <a:srgbClr val="ABB2C2"/>
        </a:accent5>
        <a:accent6>
          <a:srgbClr val="206914"/>
        </a:accent6>
        <a:hlink>
          <a:srgbClr val="855C1C"/>
        </a:hlink>
        <a:folHlink>
          <a:srgbClr val="1670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641F"/>
        </a:accent1>
        <a:accent2>
          <a:srgbClr val="167070"/>
        </a:accent2>
        <a:accent3>
          <a:srgbClr val="FFFFFF"/>
        </a:accent3>
        <a:accent4>
          <a:srgbClr val="000000"/>
        </a:accent4>
        <a:accent5>
          <a:srgbClr val="CAB8AB"/>
        </a:accent5>
        <a:accent6>
          <a:srgbClr val="136565"/>
        </a:accent6>
        <a:hlink>
          <a:srgbClr val="84801B"/>
        </a:hlink>
        <a:folHlink>
          <a:srgbClr val="8040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87575"/>
        </a:accent1>
        <a:accent2>
          <a:srgbClr val="807A19"/>
        </a:accent2>
        <a:accent3>
          <a:srgbClr val="FFFFFF"/>
        </a:accent3>
        <a:accent4>
          <a:srgbClr val="000000"/>
        </a:accent4>
        <a:accent5>
          <a:srgbClr val="ABBDBD"/>
        </a:accent5>
        <a:accent6>
          <a:srgbClr val="736E16"/>
        </a:accent6>
        <a:hlink>
          <a:srgbClr val="99522E"/>
        </a:hlink>
        <a:folHlink>
          <a:srgbClr val="6746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00CCCC"/>
      </a:lt1>
      <a:dk2>
        <a:srgbClr val="000000"/>
      </a:dk2>
      <a:lt2>
        <a:srgbClr val="CCCCCC"/>
      </a:lt2>
      <a:accent1>
        <a:srgbClr val="1A4F85"/>
      </a:accent1>
      <a:accent2>
        <a:srgbClr val="247517"/>
      </a:accent2>
      <a:accent3>
        <a:srgbClr val="AAE2E2"/>
      </a:accent3>
      <a:accent4>
        <a:srgbClr val="000000"/>
      </a:accent4>
      <a:accent5>
        <a:srgbClr val="ABB2C2"/>
      </a:accent5>
      <a:accent6>
        <a:srgbClr val="206914"/>
      </a:accent6>
      <a:hlink>
        <a:srgbClr val="855C1C"/>
      </a:hlink>
      <a:folHlink>
        <a:srgbClr val="16707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00CCCC"/>
        </a:lt1>
        <a:dk2>
          <a:srgbClr val="000000"/>
        </a:dk2>
        <a:lt2>
          <a:srgbClr val="CCCCCC"/>
        </a:lt2>
        <a:accent1>
          <a:srgbClr val="008F8F"/>
        </a:accent1>
        <a:accent2>
          <a:srgbClr val="007070"/>
        </a:accent2>
        <a:accent3>
          <a:srgbClr val="AAE2E2"/>
        </a:accent3>
        <a:accent4>
          <a:srgbClr val="000000"/>
        </a:accent4>
        <a:accent5>
          <a:srgbClr val="AAC6C6"/>
        </a:accent5>
        <a:accent6>
          <a:srgbClr val="006565"/>
        </a:accent6>
        <a:hlink>
          <a:srgbClr val="367070"/>
        </a:hlink>
        <a:folHlink>
          <a:srgbClr val="005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00CCCC"/>
        </a:lt1>
        <a:dk2>
          <a:srgbClr val="000000"/>
        </a:dk2>
        <a:lt2>
          <a:srgbClr val="CCCCCC"/>
        </a:lt2>
        <a:accent1>
          <a:srgbClr val="1A4F85"/>
        </a:accent1>
        <a:accent2>
          <a:srgbClr val="247517"/>
        </a:accent2>
        <a:accent3>
          <a:srgbClr val="AAE2E2"/>
        </a:accent3>
        <a:accent4>
          <a:srgbClr val="000000"/>
        </a:accent4>
        <a:accent5>
          <a:srgbClr val="ABB2C2"/>
        </a:accent5>
        <a:accent6>
          <a:srgbClr val="206914"/>
        </a:accent6>
        <a:hlink>
          <a:srgbClr val="855C1C"/>
        </a:hlink>
        <a:folHlink>
          <a:srgbClr val="1670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00CCCC"/>
        </a:lt1>
        <a:dk2>
          <a:srgbClr val="000000"/>
        </a:dk2>
        <a:lt2>
          <a:srgbClr val="CCCCCC"/>
        </a:lt2>
        <a:accent1>
          <a:srgbClr val="99641F"/>
        </a:accent1>
        <a:accent2>
          <a:srgbClr val="167070"/>
        </a:accent2>
        <a:accent3>
          <a:srgbClr val="AAE2E2"/>
        </a:accent3>
        <a:accent4>
          <a:srgbClr val="000000"/>
        </a:accent4>
        <a:accent5>
          <a:srgbClr val="CAB8AB"/>
        </a:accent5>
        <a:accent6>
          <a:srgbClr val="136565"/>
        </a:accent6>
        <a:hlink>
          <a:srgbClr val="84801B"/>
        </a:hlink>
        <a:folHlink>
          <a:srgbClr val="8040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00CCCC"/>
        </a:lt1>
        <a:dk2>
          <a:srgbClr val="000000"/>
        </a:dk2>
        <a:lt2>
          <a:srgbClr val="CCCCCC"/>
        </a:lt2>
        <a:accent1>
          <a:srgbClr val="187575"/>
        </a:accent1>
        <a:accent2>
          <a:srgbClr val="807A19"/>
        </a:accent2>
        <a:accent3>
          <a:srgbClr val="AAE2E2"/>
        </a:accent3>
        <a:accent4>
          <a:srgbClr val="000000"/>
        </a:accent4>
        <a:accent5>
          <a:srgbClr val="ABBDBD"/>
        </a:accent5>
        <a:accent6>
          <a:srgbClr val="736E16"/>
        </a:accent6>
        <a:hlink>
          <a:srgbClr val="99522E"/>
        </a:hlink>
        <a:folHlink>
          <a:srgbClr val="6746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F8F"/>
        </a:accent1>
        <a:accent2>
          <a:srgbClr val="007070"/>
        </a:accent2>
        <a:accent3>
          <a:srgbClr val="FFFFFF"/>
        </a:accent3>
        <a:accent4>
          <a:srgbClr val="000000"/>
        </a:accent4>
        <a:accent5>
          <a:srgbClr val="AAC6C6"/>
        </a:accent5>
        <a:accent6>
          <a:srgbClr val="006565"/>
        </a:accent6>
        <a:hlink>
          <a:srgbClr val="367070"/>
        </a:hlink>
        <a:folHlink>
          <a:srgbClr val="005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A4F85"/>
        </a:accent1>
        <a:accent2>
          <a:srgbClr val="247517"/>
        </a:accent2>
        <a:accent3>
          <a:srgbClr val="FFFFFF"/>
        </a:accent3>
        <a:accent4>
          <a:srgbClr val="000000"/>
        </a:accent4>
        <a:accent5>
          <a:srgbClr val="ABB2C2"/>
        </a:accent5>
        <a:accent6>
          <a:srgbClr val="206914"/>
        </a:accent6>
        <a:hlink>
          <a:srgbClr val="855C1C"/>
        </a:hlink>
        <a:folHlink>
          <a:srgbClr val="1670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641F"/>
        </a:accent1>
        <a:accent2>
          <a:srgbClr val="167070"/>
        </a:accent2>
        <a:accent3>
          <a:srgbClr val="FFFFFF"/>
        </a:accent3>
        <a:accent4>
          <a:srgbClr val="000000"/>
        </a:accent4>
        <a:accent5>
          <a:srgbClr val="CAB8AB"/>
        </a:accent5>
        <a:accent6>
          <a:srgbClr val="136565"/>
        </a:accent6>
        <a:hlink>
          <a:srgbClr val="84801B"/>
        </a:hlink>
        <a:folHlink>
          <a:srgbClr val="8040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87575"/>
        </a:accent1>
        <a:accent2>
          <a:srgbClr val="807A19"/>
        </a:accent2>
        <a:accent3>
          <a:srgbClr val="FFFFFF"/>
        </a:accent3>
        <a:accent4>
          <a:srgbClr val="000000"/>
        </a:accent4>
        <a:accent5>
          <a:srgbClr val="ABBDBD"/>
        </a:accent5>
        <a:accent6>
          <a:srgbClr val="736E16"/>
        </a:accent6>
        <a:hlink>
          <a:srgbClr val="99522E"/>
        </a:hlink>
        <a:folHlink>
          <a:srgbClr val="6746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13</Words>
  <Application>Microsoft Office PowerPoint</Application>
  <PresentationFormat>On-screen Show (4:3)</PresentationFormat>
  <Paragraphs>10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ind_0295_slide</vt:lpstr>
      <vt:lpstr>1_Default Design</vt:lpstr>
      <vt:lpstr>Cool and Unusual</vt:lpstr>
      <vt:lpstr>Nature</vt:lpstr>
      <vt:lpstr>PowerPoint Presentation</vt:lpstr>
      <vt:lpstr>PowerPoint Presentation</vt:lpstr>
      <vt:lpstr>PowerPoint Presentation</vt:lpstr>
      <vt:lpstr>PowerPoint Presentation</vt:lpstr>
      <vt:lpstr>Gardens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Plumbing fixtures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transportation</vt:lpstr>
      <vt:lpstr>PowerPoint Presentation</vt:lpstr>
      <vt:lpstr>PowerPoint Presentation</vt:lpstr>
      <vt:lpstr>PowerPoint Presentation</vt:lpstr>
      <vt:lpstr>housing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furniture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amusement</vt:lpstr>
      <vt:lpstr>PowerPoint Presentation</vt:lpstr>
      <vt:lpstr>PowerPoint Presentation</vt:lpstr>
      <vt:lpstr>Miscellaneous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Naumann, Joseph A.</dc:creator>
  <cp:lastModifiedBy>Naumann, Joseph A.</cp:lastModifiedBy>
  <cp:revision>5</cp:revision>
  <dcterms:created xsi:type="dcterms:W3CDTF">2013-10-10T20:56:36Z</dcterms:created>
  <dcterms:modified xsi:type="dcterms:W3CDTF">2013-10-10T21:39:52Z</dcterms:modified>
</cp:coreProperties>
</file>