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22"/>
  </p:notesMasterIdLst>
  <p:handoutMasterIdLst>
    <p:handoutMasterId r:id="rId23"/>
  </p:handoutMasterIdLst>
  <p:sldIdLst>
    <p:sldId id="266" r:id="rId3"/>
    <p:sldId id="263" r:id="rId4"/>
    <p:sldId id="265" r:id="rId5"/>
    <p:sldId id="260" r:id="rId6"/>
    <p:sldId id="261" r:id="rId7"/>
    <p:sldId id="262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5" autoAdjust="0"/>
    <p:restoredTop sz="94660"/>
  </p:normalViewPr>
  <p:slideViewPr>
    <p:cSldViewPr>
      <p:cViewPr varScale="1">
        <p:scale>
          <a:sx n="89" d="100"/>
          <a:sy n="89" d="100"/>
        </p:scale>
        <p:origin x="64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62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15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61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91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48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15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02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1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en-US" dirty="0" smtClean="0"/>
              <a:t>Click to add photo album title</a:t>
            </a:r>
            <a:endParaRPr kumimoji="0"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en-US" dirty="0" smtClean="0"/>
              <a:t>Click to add date or details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sz="2000" i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28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Portrait with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andscape with 3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2000" i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2000" i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2000" i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sz="2400" i="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sz="2000" i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kumimoji="0" lang="en-US" smtClean="0"/>
              <a:pPr/>
              <a:t>10/11/2013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kumimoji="0" lang="en-US" smtClean="0"/>
              <a:pPr/>
              <a:t>10/11/2013</a:t>
            </a:fld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sz="2000" i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kumimoji="0" lang="en-US" i="0" dirty="0" smtClean="0"/>
              <a:t>Click icon to add full page picture</a:t>
            </a:r>
            <a:endParaRPr kumimoji="0" lang="en-US" i="0" baseline="0" dirty="0" smtClean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en-US" dirty="0" smtClean="0"/>
              <a:t>Click to add subtitle</a:t>
            </a:r>
            <a:endParaRPr kumimoji="0"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en-US" dirty="0" smtClean="0"/>
              <a:t>Click to add section title</a:t>
            </a:r>
            <a:endParaRPr kumimoji="0" lang="en-US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sz="18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sz="18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sz="18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sz="18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2000" i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sz="20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sz="20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sz="2000" baseline="0"/>
            </a:lvl1pPr>
            <a:extLst/>
          </a:lstStyle>
          <a:p>
            <a:pPr lvl="0"/>
            <a:r>
              <a:rPr kumimoji="0" lang="en-US" dirty="0" smtClean="0"/>
              <a:t>Click to add caption</a:t>
            </a:r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pPr eaLnBrk="1" latinLnBrk="1" hangingPunct="1"/>
            <a:r>
              <a:rPr kumimoji="0" lang="en-US" smtClean="0"/>
              <a:t>Click to edit Master title style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eaLnBrk="1" latinLnBrk="1" hangingPunct="1"/>
            <a:r>
              <a:rPr kumimoji="0" lang="en-US" smtClean="0"/>
              <a:t>Click to edit Master text styles</a:t>
            </a:r>
          </a:p>
          <a:p>
            <a:pPr lvl="1" eaLnBrk="1" latinLnBrk="1" hangingPunct="1"/>
            <a:r>
              <a:rPr kumimoji="0" lang="en-US" smtClean="0"/>
              <a:t>Second level</a:t>
            </a:r>
          </a:p>
          <a:p>
            <a:pPr lvl="2" eaLnBrk="1" latinLnBrk="1" hangingPunct="1"/>
            <a:r>
              <a:rPr kumimoji="0" lang="en-US" smtClean="0"/>
              <a:t>Third level</a:t>
            </a:r>
          </a:p>
          <a:p>
            <a:pPr lvl="3" eaLnBrk="1" latinLnBrk="1" hangingPunct="1"/>
            <a:r>
              <a:rPr kumimoji="0" lang="en-US" smtClean="0"/>
              <a:t>Fourth level</a:t>
            </a:r>
          </a:p>
          <a:p>
            <a:pPr lvl="4" eaLnBrk="1" latinLnBrk="1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10/11/2013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>
            <a:extLst/>
          </a:lstStyle>
          <a:p>
            <a:r>
              <a:rPr dirty="0" smtClean="0"/>
              <a:t>Amazing Photo </a:t>
            </a:r>
            <a:r>
              <a:rPr dirty="0" smtClean="0"/>
              <a:t>Album</a:t>
            </a:r>
            <a:endParaRPr lang="en-US" dirty="0"/>
          </a:p>
        </p:txBody>
      </p:sp>
      <p:pic>
        <p:nvPicPr>
          <p:cNvPr id="4" name="j0178459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6255" r="6255"/>
          <a:stretch>
            <a:fillRect/>
          </a:stretch>
        </p:blipFill>
        <p:spPr/>
      </p:pic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 Notre Dame Church - Montréal, Canada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61"/>
            <a:ext cx="8610600" cy="57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8248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Molyvos</a:t>
            </a:r>
            <a:r>
              <a:rPr lang="en-US" dirty="0"/>
              <a:t> village in Lesvos, Greece.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084" y="0"/>
            <a:ext cx="5819090" cy="58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4108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Turquoise, </a:t>
            </a:r>
            <a:r>
              <a:rPr lang="en-US" dirty="0" err="1"/>
              <a:t>Plitvice</a:t>
            </a:r>
            <a:r>
              <a:rPr lang="en-US" dirty="0"/>
              <a:t> Lake, Croatia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835" y="1"/>
            <a:ext cx="4809165" cy="58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1829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Great picture of A Walrus's reaction after being presented with a fish cake for his birthday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098"/>
            <a:ext cx="8582025" cy="569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9587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Skaftafell</a:t>
            </a:r>
            <a:r>
              <a:rPr lang="en-US" dirty="0"/>
              <a:t> Ice Cave in Iceland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184172"/>
            <a:ext cx="4102161" cy="563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0931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Most beautiful waterfall painting in the world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8390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5469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Waitomo</a:t>
            </a:r>
            <a:r>
              <a:rPr lang="en-US" dirty="0"/>
              <a:t> Glow worm Caves, New Zealand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-24119"/>
            <a:ext cx="4646407" cy="58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8945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Tunnel of Love, Ukraine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734"/>
            <a:ext cx="8610600" cy="572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3249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The beautiful Ice Cream Tulips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54" y="218390"/>
            <a:ext cx="4642021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237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Mount </a:t>
            </a:r>
            <a:r>
              <a:rPr lang="en-US" dirty="0" err="1"/>
              <a:t>Roraima</a:t>
            </a:r>
            <a:r>
              <a:rPr lang="en-US" dirty="0"/>
              <a:t> one of the oldest geological formations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8077200" cy="595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920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Incredible shot of Spiral Aurora Borealis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4" y="218390"/>
            <a:ext cx="8596256" cy="57218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en-US" dirty="0"/>
              <a:t> Hidden Beach, Mexico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body" sz="quarter" idx="4294967295"/>
          </p:nvPr>
        </p:nvSpPr>
        <p:spPr>
          <a:xfrm>
            <a:off x="0" y="4495800"/>
            <a:ext cx="7086600" cy="1295400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8001000" cy="58310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0"/>
            <a:ext cx="7772400" cy="58293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The Rare and Mysterious Grinning Monkey Orchids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Hobbiton</a:t>
            </a:r>
            <a:r>
              <a:rPr lang="en-US" dirty="0"/>
              <a:t>, New Zealand.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699"/>
            <a:ext cx="8610600" cy="572839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Triglav</a:t>
            </a:r>
            <a:r>
              <a:rPr lang="en-US" dirty="0"/>
              <a:t> National Park near the town of </a:t>
            </a:r>
            <a:r>
              <a:rPr lang="en-US" dirty="0" err="1"/>
              <a:t>Bovec</a:t>
            </a:r>
            <a:r>
              <a:rPr lang="en-US" dirty="0"/>
              <a:t> in Slovenia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78690"/>
            <a:ext cx="8610600" cy="5740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Turquoise Ice at Northern Lake Baikal, Russia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115300" cy="595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4374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Arabian Sand Cat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55" y="218391"/>
            <a:ext cx="8111455" cy="565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6094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Bora Bora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9340"/>
            <a:ext cx="7620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7255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ontemporaryPhoto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242D160-7931-4D5E-A35B-EF7771E30B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Contemporary photo album</Template>
  <TotalTime>0</TotalTime>
  <Words>142</Words>
  <Application>Microsoft Office PowerPoint</Application>
  <PresentationFormat>On-screen Show (4:3)</PresentationFormat>
  <Paragraphs>25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ContemporaryPhotoAlbum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2013-10-11T11:28:49Z</dcterms:created>
  <dcterms:modified xsi:type="dcterms:W3CDTF">2013-10-11T11:52:31Z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TC101769259990</vt:lpwstr>
  </property>
</Properties>
</file>