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1"/>
  </p:notesMasterIdLst>
  <p:handoutMasterIdLst>
    <p:handoutMasterId r:id="rId22"/>
  </p:handoutMasterIdLst>
  <p:sldIdLst>
    <p:sldId id="257" r:id="rId3"/>
    <p:sldId id="264" r:id="rId4"/>
    <p:sldId id="265" r:id="rId5"/>
    <p:sldId id="280" r:id="rId6"/>
    <p:sldId id="281" r:id="rId7"/>
    <p:sldId id="278" r:id="rId8"/>
    <p:sldId id="275" r:id="rId9"/>
    <p:sldId id="270" r:id="rId10"/>
    <p:sldId id="276" r:id="rId11"/>
    <p:sldId id="277" r:id="rId12"/>
    <p:sldId id="266" r:id="rId13"/>
    <p:sldId id="267" r:id="rId14"/>
    <p:sldId id="268" r:id="rId15"/>
    <p:sldId id="273" r:id="rId16"/>
    <p:sldId id="274" r:id="rId17"/>
    <p:sldId id="272" r:id="rId18"/>
    <p:sldId id="269" r:id="rId19"/>
    <p:sldId id="27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p:cViewPr varScale="1">
        <p:scale>
          <a:sx n="76" d="100"/>
          <a:sy n="76" d="100"/>
        </p:scale>
        <p:origin x="102" y="210"/>
      </p:cViewPr>
      <p:guideLst>
        <p:guide pos="2880"/>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A207F-0F91-42F2-96D0-049C6003623B}" type="datetimeFigureOut">
              <a:rPr lang="en-US"/>
              <a:t>7/26/2014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C13F5-F2B1-464B-BE8F-27ABFBD2FBDE}" type="datetimeFigureOut">
              <a:rPr lang="en-US"/>
              <a:t>7/26/2014</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0613" y="990600"/>
            <a:ext cx="6345302" cy="3200400"/>
          </a:xfrm>
        </p:spPr>
        <p:txBody>
          <a:bodyPr>
            <a:normAutofit/>
          </a:bodyPr>
          <a:lstStyle>
            <a:lvl1pPr>
              <a:defRPr sz="6000"/>
            </a:lvl1pPr>
          </a:lstStyle>
          <a:p>
            <a:r>
              <a:rPr lang="en-US" smtClean="0"/>
              <a:t>Click to edit Master title style</a:t>
            </a:r>
            <a:endParaRPr/>
          </a:p>
        </p:txBody>
      </p:sp>
      <p:sp>
        <p:nvSpPr>
          <p:cNvPr id="3" name="Subtitle 2"/>
          <p:cNvSpPr>
            <a:spLocks noGrp="1"/>
          </p:cNvSpPr>
          <p:nvPr>
            <p:ph type="subTitle" idx="1"/>
          </p:nvPr>
        </p:nvSpPr>
        <p:spPr>
          <a:xfrm>
            <a:off x="970613" y="4267200"/>
            <a:ext cx="6345302"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CD9712D-992A-4AB1-A5C2-575F75921AA2}" type="datetimeFigureOut">
              <a:rPr lang="en-US"/>
              <a:t>7/26/2014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t>7/26/2014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916" y="381000"/>
            <a:ext cx="1429121" cy="5791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970613" y="381000"/>
            <a:ext cx="6230973" cy="57912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t>7/26/2014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t>7/26/2014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0613" y="2057401"/>
            <a:ext cx="6345303" cy="2666999"/>
          </a:xfrm>
        </p:spPr>
        <p:txBody>
          <a:bodyPr anchor="b">
            <a:normAutofit/>
          </a:bodyPr>
          <a:lstStyle>
            <a:lvl1pPr algn="l">
              <a:defRPr sz="4800" b="0" i="0" cap="none" baseline="0"/>
            </a:lvl1pPr>
          </a:lstStyle>
          <a:p>
            <a:r>
              <a:rPr lang="en-US" smtClean="0"/>
              <a:t>Click to edit Master title style</a:t>
            </a:r>
            <a:endParaRPr/>
          </a:p>
        </p:txBody>
      </p:sp>
      <p:sp>
        <p:nvSpPr>
          <p:cNvPr id="3" name="Text Placeholder 2"/>
          <p:cNvSpPr>
            <a:spLocks noGrp="1"/>
          </p:cNvSpPr>
          <p:nvPr>
            <p:ph type="body" idx="1"/>
          </p:nvPr>
        </p:nvSpPr>
        <p:spPr>
          <a:xfrm>
            <a:off x="970613" y="4876800"/>
            <a:ext cx="6345303"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9712D-992A-4AB1-A5C2-575F75921AA2}" type="datetimeFigureOut">
              <a:rPr lang="en-US"/>
              <a:t>7/26/2014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70612" y="1676400"/>
            <a:ext cx="3525930"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52738" y="1676401"/>
            <a:ext cx="3525930"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CD9712D-992A-4AB1-A5C2-575F75921AA2}" type="datetimeFigureOut">
              <a:rPr lang="en-US"/>
              <a:t>7/26/2014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0612" y="1676400"/>
            <a:ext cx="3526775"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70612" y="2516458"/>
            <a:ext cx="3526775"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45026" y="1676400"/>
            <a:ext cx="3528363"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516458"/>
            <a:ext cx="3528363"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CD9712D-992A-4AB1-A5C2-575F75921AA2}" type="datetimeFigureOut">
              <a:rPr lang="en-US"/>
              <a:t>7/26/2014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CD9712D-992A-4AB1-A5C2-575F75921AA2}" type="datetimeFigureOut">
              <a:rPr lang="en-US"/>
              <a:t>7/26/2014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9712D-992A-4AB1-A5C2-575F75921AA2}" type="datetimeFigureOut">
              <a:rPr lang="en-US"/>
              <a:t>7/26/2014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29627" y="1676400"/>
            <a:ext cx="2858244" cy="2438400"/>
          </a:xfrm>
        </p:spPr>
        <p:txBody>
          <a:bodyPr anchor="b">
            <a:norm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970612" y="685800"/>
            <a:ext cx="4630356"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29627" y="4191000"/>
            <a:ext cx="2858244"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9712D-992A-4AB1-A5C2-575F75921AA2}" type="datetimeFigureOut">
              <a:rPr lang="en-US"/>
              <a:t>7/26/2014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t>‹#›</a:t>
            </a:fld>
            <a:endParaRPr/>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29627" y="1676400"/>
            <a:ext cx="2858244" cy="2438400"/>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142107" y="0"/>
            <a:ext cx="4458862"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829627" y="4191000"/>
            <a:ext cx="2858244"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27624" y="0"/>
            <a:ext cx="8516377"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Placeholder 1"/>
          <p:cNvSpPr>
            <a:spLocks noGrp="1"/>
          </p:cNvSpPr>
          <p:nvPr>
            <p:ph type="title"/>
          </p:nvPr>
        </p:nvSpPr>
        <p:spPr>
          <a:xfrm>
            <a:off x="970612" y="381000"/>
            <a:ext cx="7202776"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970612" y="1676400"/>
            <a:ext cx="7202776" cy="4495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954085" y="6356352"/>
            <a:ext cx="2133600" cy="365125"/>
          </a:xfrm>
          <a:prstGeom prst="rect">
            <a:avLst/>
          </a:prstGeom>
        </p:spPr>
        <p:txBody>
          <a:bodyPr vert="horz" lIns="91440" tIns="45720" rIns="91440" bIns="45720" rtlCol="0" anchor="ctr"/>
          <a:lstStyle>
            <a:lvl1pPr algn="l">
              <a:defRPr sz="900">
                <a:solidFill>
                  <a:schemeClr val="tx1">
                    <a:lumMod val="90000"/>
                    <a:lumOff val="10000"/>
                  </a:schemeClr>
                </a:solidFill>
              </a:defRPr>
            </a:lvl1pPr>
          </a:lstStyle>
          <a:p>
            <a:fld id="{3CD9712D-992A-4AB1-A5C2-575F75921AA2}" type="datetimeFigureOut">
              <a:rPr lang="en-US"/>
              <a:pPr/>
              <a:t>7/26/2014</a:t>
            </a:fld>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lumMod val="90000"/>
                    <a:lumOff val="10000"/>
                  </a:schemeClr>
                </a:solidFill>
              </a:defRPr>
            </a:lvl1pPr>
          </a:lstStyle>
          <a:p>
            <a:endParaRPr/>
          </a:p>
        </p:txBody>
      </p:sp>
      <p:sp>
        <p:nvSpPr>
          <p:cNvPr id="6" name="Slide Number Placeholder 5"/>
          <p:cNvSpPr>
            <a:spLocks noGrp="1"/>
          </p:cNvSpPr>
          <p:nvPr>
            <p:ph type="sldNum" sz="quarter" idx="4"/>
          </p:nvPr>
        </p:nvSpPr>
        <p:spPr>
          <a:xfrm>
            <a:off x="6039992" y="6356352"/>
            <a:ext cx="2133600" cy="365125"/>
          </a:xfrm>
          <a:prstGeom prst="rect">
            <a:avLst/>
          </a:prstGeom>
        </p:spPr>
        <p:txBody>
          <a:bodyPr vert="horz" lIns="91440" tIns="45720" rIns="91440" bIns="45720" rtlCol="0" anchor="ctr"/>
          <a:lstStyle>
            <a:lvl1pPr algn="r">
              <a:defRPr sz="900">
                <a:solidFill>
                  <a:schemeClr val="tx1">
                    <a:lumMod val="90000"/>
                    <a:lumOff val="10000"/>
                  </a:schemeClr>
                </a:solidFill>
              </a:defRPr>
            </a:lvl1pPr>
          </a:lstStyle>
          <a:p>
            <a:fld id="{81FEFA0A-2F20-4B60-98C6-5FFDA469AA1C}" type="slidenum">
              <a:rPr/>
              <a:pPr/>
              <a:t>‹#›</a:t>
            </a:fld>
            <a:endParaRPr/>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Where the Missouri River Meets the Mississippi River</a:t>
            </a:r>
            <a:endParaRPr lang="en-US" dirty="0"/>
          </a:p>
        </p:txBody>
      </p:sp>
      <p:sp>
        <p:nvSpPr>
          <p:cNvPr id="3" name="Subtitle 2"/>
          <p:cNvSpPr>
            <a:spLocks noGrp="1"/>
          </p:cNvSpPr>
          <p:nvPr>
            <p:ph type="subTitle" idx="1"/>
          </p:nvPr>
        </p:nvSpPr>
        <p:spPr/>
        <p:txBody>
          <a:bodyPr/>
          <a:lstStyle/>
          <a:p>
            <a:r>
              <a:rPr lang="en-US" b="1" dirty="0"/>
              <a:t>Edward "Ted" and Pat Jones-Confluence Point State Park</a:t>
            </a:r>
            <a:endParaRPr lang="en-US" b="1" dirty="0"/>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700" y="381000"/>
            <a:ext cx="9118600" cy="6069568"/>
          </a:xfrm>
          <a:prstGeom prst="rect">
            <a:avLst/>
          </a:prstGeom>
        </p:spPr>
      </p:pic>
    </p:spTree>
    <p:extLst>
      <p:ext uri="{BB962C8B-B14F-4D97-AF65-F5344CB8AC3E}">
        <p14:creationId xmlns:p14="http://schemas.microsoft.com/office/powerpoint/2010/main" val="32213575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1981200"/>
          </a:xfrm>
        </p:spPr>
        <p:txBody>
          <a:bodyPr>
            <a:noAutofit/>
          </a:bodyPr>
          <a:lstStyle/>
          <a:p>
            <a:r>
              <a:rPr lang="en-US" sz="2800" dirty="0" smtClean="0"/>
              <a:t>Monument </a:t>
            </a:r>
            <a:r>
              <a:rPr lang="en-US" sz="2800" dirty="0"/>
              <a:t>to the Great Flood of 1993 in the park. The flag says the water reached the top of the pole and was 438.2 feet. The confluence site is normally 400 feet above sea level. The Mississippi is on the left and Missouri on the right.</a:t>
            </a:r>
          </a:p>
        </p:txBody>
      </p:sp>
      <p:pic>
        <p:nvPicPr>
          <p:cNvPr id="4" name="Content Placeholder 3"/>
          <p:cNvPicPr>
            <a:picLocks noGrp="1" noChangeAspect="1"/>
          </p:cNvPicPr>
          <p:nvPr>
            <p:ph idx="1"/>
          </p:nvPr>
        </p:nvPicPr>
        <p:blipFill>
          <a:blip r:embed="rId2"/>
          <a:stretch>
            <a:fillRect/>
          </a:stretch>
        </p:blipFill>
        <p:spPr>
          <a:xfrm>
            <a:off x="609600" y="1983581"/>
            <a:ext cx="7010400" cy="4874419"/>
          </a:xfrm>
          <a:prstGeom prst="rect">
            <a:avLst/>
          </a:prstGeom>
        </p:spPr>
      </p:pic>
    </p:spTree>
    <p:extLst>
      <p:ext uri="{BB962C8B-B14F-4D97-AF65-F5344CB8AC3E}">
        <p14:creationId xmlns:p14="http://schemas.microsoft.com/office/powerpoint/2010/main" val="267291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700" y="533400"/>
            <a:ext cx="9144000" cy="5684108"/>
          </a:xfrm>
          <a:prstGeom prst="rect">
            <a:avLst/>
          </a:prstGeom>
        </p:spPr>
      </p:pic>
    </p:spTree>
    <p:extLst>
      <p:ext uri="{BB962C8B-B14F-4D97-AF65-F5344CB8AC3E}">
        <p14:creationId xmlns:p14="http://schemas.microsoft.com/office/powerpoint/2010/main" val="3900609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09600"/>
            <a:ext cx="9144000" cy="5684108"/>
          </a:xfrm>
          <a:prstGeom prst="rect">
            <a:avLst/>
          </a:prstGeom>
        </p:spPr>
      </p:pic>
    </p:spTree>
    <p:extLst>
      <p:ext uri="{BB962C8B-B14F-4D97-AF65-F5344CB8AC3E}">
        <p14:creationId xmlns:p14="http://schemas.microsoft.com/office/powerpoint/2010/main" val="3811507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400" y="0"/>
            <a:ext cx="9144000" cy="6858000"/>
          </a:xfrm>
          <a:prstGeom prst="rect">
            <a:avLst/>
          </a:prstGeom>
        </p:spPr>
      </p:pic>
    </p:spTree>
    <p:extLst>
      <p:ext uri="{BB962C8B-B14F-4D97-AF65-F5344CB8AC3E}">
        <p14:creationId xmlns:p14="http://schemas.microsoft.com/office/powerpoint/2010/main" val="4264757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70612" y="381000"/>
            <a:ext cx="7202776" cy="457200"/>
          </a:xfrm>
        </p:spPr>
        <p:txBody>
          <a:bodyPr>
            <a:normAutofit fontScale="90000"/>
          </a:bodyPr>
          <a:lstStyle/>
          <a:p>
            <a:r>
              <a:rPr lang="en-US" dirty="0" smtClean="0"/>
              <a:t>When the water is high</a:t>
            </a:r>
            <a:endParaRPr lang="en-US" dirty="0"/>
          </a:p>
        </p:txBody>
      </p:sp>
    </p:spTree>
    <p:extLst>
      <p:ext uri="{BB962C8B-B14F-4D97-AF65-F5344CB8AC3E}">
        <p14:creationId xmlns:p14="http://schemas.microsoft.com/office/powerpoint/2010/main" val="4034984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607" y="952500"/>
            <a:ext cx="9130393" cy="5113020"/>
          </a:xfrm>
          <a:prstGeom prst="rect">
            <a:avLst/>
          </a:prstGeom>
        </p:spPr>
      </p:pic>
    </p:spTree>
    <p:extLst>
      <p:ext uri="{BB962C8B-B14F-4D97-AF65-F5344CB8AC3E}">
        <p14:creationId xmlns:p14="http://schemas.microsoft.com/office/powerpoint/2010/main" val="4177001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33400"/>
            <a:ext cx="9144000" cy="5684108"/>
          </a:xfrm>
          <a:prstGeom prst="rect">
            <a:avLst/>
          </a:prstGeom>
        </p:spPr>
      </p:pic>
    </p:spTree>
    <p:extLst>
      <p:ext uri="{BB962C8B-B14F-4D97-AF65-F5344CB8AC3E}">
        <p14:creationId xmlns:p14="http://schemas.microsoft.com/office/powerpoint/2010/main" val="1136656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33400"/>
            <a:ext cx="9144000" cy="5684108"/>
          </a:xfrm>
          <a:prstGeom prst="rect">
            <a:avLst/>
          </a:prstGeom>
        </p:spPr>
      </p:pic>
    </p:spTree>
    <p:extLst>
      <p:ext uri="{BB962C8B-B14F-4D97-AF65-F5344CB8AC3E}">
        <p14:creationId xmlns:p14="http://schemas.microsoft.com/office/powerpoint/2010/main" val="47139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609600" y="2590800"/>
            <a:ext cx="7563788" cy="4302690"/>
          </a:xfrm>
        </p:spPr>
        <p:txBody>
          <a:bodyPr/>
          <a:lstStyle/>
          <a:p>
            <a:r>
              <a:rPr lang="en-US" dirty="0"/>
              <a:t>Edward "Ted" and Pat Jones-Confluence Point State Park is a Missouri state park located on the north side of the Missouri River at its confluence with the Mississippi River, approximately 8 miles north of the St. Louis Arch. The park was opened May 9, 2004, and includes 1,118 acres (4.5 km²) of shoreline and bottomland. The Park is part of the Confluence Greenway. The lands within the Park were purchased in 2001 by Western Rivers Conservancy and conveyed to the Missouri Department of Natural Resources and the Metropolitan Parks and Recreation District to be managed as a State Park.</a:t>
            </a:r>
          </a:p>
        </p:txBody>
      </p:sp>
      <p:pic>
        <p:nvPicPr>
          <p:cNvPr id="5" name="Picture 4"/>
          <p:cNvPicPr>
            <a:picLocks noChangeAspect="1"/>
          </p:cNvPicPr>
          <p:nvPr/>
        </p:nvPicPr>
        <p:blipFill>
          <a:blip r:embed="rId2"/>
          <a:stretch>
            <a:fillRect/>
          </a:stretch>
        </p:blipFill>
        <p:spPr>
          <a:xfrm>
            <a:off x="0" y="-100272"/>
            <a:ext cx="9144000" cy="2509837"/>
          </a:xfrm>
          <a:prstGeom prst="rect">
            <a:avLst/>
          </a:prstGeom>
        </p:spPr>
      </p:pic>
    </p:spTree>
    <p:extLst>
      <p:ext uri="{BB962C8B-B14F-4D97-AF65-F5344CB8AC3E}">
        <p14:creationId xmlns:p14="http://schemas.microsoft.com/office/powerpoint/2010/main" val="23783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6668"/>
            <a:ext cx="5024416" cy="4376737"/>
          </a:xfrm>
          <a:prstGeom prst="rect">
            <a:avLst/>
          </a:prstGeom>
        </p:spPr>
      </p:pic>
      <p:sp>
        <p:nvSpPr>
          <p:cNvPr id="5" name="Oval 4"/>
          <p:cNvSpPr/>
          <p:nvPr/>
        </p:nvSpPr>
        <p:spPr>
          <a:xfrm>
            <a:off x="3886200" y="1524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63875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609600" y="25400"/>
            <a:ext cx="7878158" cy="6832600"/>
          </a:xfrm>
          <a:prstGeom prst="rect">
            <a:avLst/>
          </a:prstGeom>
        </p:spPr>
      </p:pic>
    </p:spTree>
    <p:extLst>
      <p:ext uri="{BB962C8B-B14F-4D97-AF65-F5344CB8AC3E}">
        <p14:creationId xmlns:p14="http://schemas.microsoft.com/office/powerpoint/2010/main" val="3599341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700"/>
            <a:ext cx="7202776" cy="705077"/>
          </a:xfrm>
        </p:spPr>
        <p:txBody>
          <a:bodyPr/>
          <a:lstStyle/>
          <a:p>
            <a:pPr algn="ctr"/>
            <a:r>
              <a:rPr lang="en-US" dirty="0" smtClean="0"/>
              <a:t>Mississippi River Watershed</a:t>
            </a:r>
            <a:endParaRPr lang="en-US" dirty="0"/>
          </a:p>
        </p:txBody>
      </p:sp>
      <p:pic>
        <p:nvPicPr>
          <p:cNvPr id="4" name="Content Placeholder 3"/>
          <p:cNvPicPr>
            <a:picLocks noGrp="1" noChangeAspect="1"/>
          </p:cNvPicPr>
          <p:nvPr>
            <p:ph idx="1"/>
          </p:nvPr>
        </p:nvPicPr>
        <p:blipFill>
          <a:blip r:embed="rId2"/>
          <a:stretch>
            <a:fillRect/>
          </a:stretch>
        </p:blipFill>
        <p:spPr>
          <a:xfrm>
            <a:off x="-25400" y="717777"/>
            <a:ext cx="9169400" cy="6140223"/>
          </a:xfrm>
          <a:prstGeom prst="rect">
            <a:avLst/>
          </a:prstGeom>
        </p:spPr>
      </p:pic>
    </p:spTree>
    <p:extLst>
      <p:ext uri="{BB962C8B-B14F-4D97-AF65-F5344CB8AC3E}">
        <p14:creationId xmlns:p14="http://schemas.microsoft.com/office/powerpoint/2010/main" val="106416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2700"/>
            <a:ext cx="9266562" cy="6845300"/>
          </a:xfrm>
          <a:prstGeom prst="rect">
            <a:avLst/>
          </a:prstGeom>
        </p:spPr>
      </p:pic>
      <p:sp>
        <p:nvSpPr>
          <p:cNvPr id="5" name="Oval 4"/>
          <p:cNvSpPr/>
          <p:nvPr/>
        </p:nvSpPr>
        <p:spPr>
          <a:xfrm>
            <a:off x="2819400" y="3200400"/>
            <a:ext cx="2286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43942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399" y="0"/>
            <a:ext cx="9143999" cy="6858000"/>
          </a:xfrm>
          <a:prstGeom prst="rect">
            <a:avLst/>
          </a:prstGeom>
        </p:spPr>
      </p:pic>
    </p:spTree>
    <p:extLst>
      <p:ext uri="{BB962C8B-B14F-4D97-AF65-F5344CB8AC3E}">
        <p14:creationId xmlns:p14="http://schemas.microsoft.com/office/powerpoint/2010/main" val="3115340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700" y="533400"/>
            <a:ext cx="9144000" cy="5684108"/>
          </a:xfrm>
          <a:prstGeom prst="rect">
            <a:avLst/>
          </a:prstGeom>
        </p:spPr>
      </p:pic>
    </p:spTree>
    <p:extLst>
      <p:ext uri="{BB962C8B-B14F-4D97-AF65-F5344CB8AC3E}">
        <p14:creationId xmlns:p14="http://schemas.microsoft.com/office/powerpoint/2010/main" val="4257887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09600"/>
            <a:ext cx="9144000" cy="5779008"/>
          </a:xfrm>
          <a:prstGeom prst="rect">
            <a:avLst/>
          </a:prstGeom>
        </p:spPr>
      </p:pic>
    </p:spTree>
    <p:extLst>
      <p:ext uri="{BB962C8B-B14F-4D97-AF65-F5344CB8AC3E}">
        <p14:creationId xmlns:p14="http://schemas.microsoft.com/office/powerpoint/2010/main" val="550245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0</TotalTime>
  <Words>187</Words>
  <Application>Microsoft Office PowerPoint</Application>
  <PresentationFormat>On-screen Show (4:3)</PresentationFormat>
  <Paragraphs>6</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Euphemia</vt:lpstr>
      <vt:lpstr>Serenity 16x9</vt:lpstr>
      <vt:lpstr>Where the Missouri River Meets the Mississippi River</vt:lpstr>
      <vt:lpstr>PowerPoint Presentation</vt:lpstr>
      <vt:lpstr>PowerPoint Presentation</vt:lpstr>
      <vt:lpstr>PowerPoint Presentation</vt:lpstr>
      <vt:lpstr>Mississippi River Watershed</vt:lpstr>
      <vt:lpstr>PowerPoint Presentation</vt:lpstr>
      <vt:lpstr>PowerPoint Presentation</vt:lpstr>
      <vt:lpstr>PowerPoint Presentation</vt:lpstr>
      <vt:lpstr>PowerPoint Presentation</vt:lpstr>
      <vt:lpstr>PowerPoint Presentation</vt:lpstr>
      <vt:lpstr>Monument to the Great Flood of 1993 in the park. The flag says the water reached the top of the pole and was 438.2 feet. The confluence site is normally 400 feet above sea level. The Mississippi is on the left and Missouri on the right.</vt:lpstr>
      <vt:lpstr>PowerPoint Presentation</vt:lpstr>
      <vt:lpstr>PowerPoint Presentation</vt:lpstr>
      <vt:lpstr>PowerPoint Presentation</vt:lpstr>
      <vt:lpstr>When the water is high</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2014-07-26T23:17:47Z</dcterms:created>
  <dcterms:modified xsi:type="dcterms:W3CDTF">2014-07-27T00:02:56Z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TC028011099991</vt:lpwstr>
  </property>
</Properties>
</file>