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fr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4B9F9-3613-4524-B5C3-BBEB4C978364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60245-9809-447A-98BA-821F270B328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FCA22-31DF-49C6-B9D3-F2F54C147265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DB613-82F1-41A9-9207-853F6FA1EB4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A51C4-EF78-44EA-AFAF-FABF304B5CB1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26F0B-D087-4F79-BD38-36DA99B8E0B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1255A-1205-46EE-BD29-BB53132EAD32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9B0C3-40B3-40E1-900D-C47A0EAD0CB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1D6BD-CE68-4AFA-84C2-D6A9326D70AD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105FE-0229-42E0-B596-64F45BD0C95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ACA35-44BB-46BB-AC3B-C350479B7BA3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7DB5A-8316-42D9-83E0-3CF02FAD02FE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C27D2-5659-4D05-B415-4AA0F0007C0A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3C95B-4653-48EF-AE8D-D33CD7C1810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EE483-CB67-4763-BB63-CF3BF71D4D11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8AF84-525E-4DC9-A06D-A2A3FBE72F3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C150-A2D3-4C8B-83AB-998F15D35A4F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5C42A-0AB9-480C-8457-D8F83E5F23CE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A012D-EB39-4ED8-A941-46DDE65CA97D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56C2C-F95F-4043-8B53-07C67308990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4C58C-039D-4E58-B907-D8270BA9A373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9C017-6683-4969-A02B-C00F74BFE53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D6223CD-FD72-4A9A-A3FF-1CD2E2069B89}" type="datetimeFigureOut">
              <a:rPr lang="fr-FR"/>
              <a:pPr>
                <a:defRPr/>
              </a:pPr>
              <a:t>02/10/2014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F326795-72C3-459A-B0B8-1A25CB2682DA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2857500" y="762001"/>
            <a:ext cx="6072188" cy="1238250"/>
          </a:xfrm>
        </p:spPr>
        <p:txBody>
          <a:bodyPr/>
          <a:lstStyle/>
          <a:p>
            <a:pPr algn="l">
              <a:defRPr/>
            </a:pPr>
            <a:r>
              <a:rPr lang="fr-CA" sz="5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Travel</a:t>
            </a:r>
            <a:r>
              <a:rPr lang="fr-CA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Photos</a:t>
            </a: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3422650" y="1857375"/>
            <a:ext cx="4649788" cy="500063"/>
          </a:xfrm>
        </p:spPr>
        <p:txBody>
          <a:bodyPr/>
          <a:lstStyle/>
          <a:p>
            <a:pPr algn="l">
              <a:defRPr/>
            </a:pPr>
            <a:endParaRPr lang="fr-CA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applause.wav"/>
          </p:stSnd>
        </p:sndAc>
      </p:transition>
    </mc:Choice>
    <mc:Fallback>
      <p:transition spd="slow"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7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92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2921"/>
            <a:ext cx="9144000" cy="601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23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157"/>
            <a:ext cx="9144000" cy="560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2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933" y="0"/>
            <a:ext cx="49760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4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" y="1147947"/>
            <a:ext cx="9136083" cy="571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0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9929"/>
            <a:ext cx="9144000" cy="60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08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386"/>
            <a:ext cx="9144000" cy="552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6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" y="765959"/>
            <a:ext cx="9138062" cy="609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12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" y="19297"/>
            <a:ext cx="9118270" cy="683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3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" y="969263"/>
            <a:ext cx="9144001" cy="588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93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 loop="1">
            <p:snd r:embed="rId2" name="The_Crossing.wav"/>
          </p:stSnd>
        </p:sndAc>
      </p:transition>
    </mc:Choice>
    <mc:Fallback>
      <p:transition spd="slow">
        <p:sndAc>
          <p:stSnd loop="1">
            <p:snd r:embed="rId2" name="The_Crossin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34" y="760897"/>
            <a:ext cx="9159834" cy="609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3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480"/>
            <a:ext cx="9144000" cy="6446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57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62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43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" y="1720067"/>
            <a:ext cx="9134104" cy="513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49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351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3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" y="1723963"/>
            <a:ext cx="9127177" cy="51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62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1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051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9359"/>
            <a:ext cx="9144000" cy="626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1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3830"/>
            <a:ext cx="9144000" cy="612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095"/>
            <a:ext cx="9144000" cy="6119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66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94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7285"/>
            <a:ext cx="9144000" cy="572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0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3167"/>
            <a:ext cx="9144000" cy="516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96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0991"/>
            <a:ext cx="9144000" cy="60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_MontTrembla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1E4C0A6-2310-48E6-A380-0F3B2B7E97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TW_MontTremblant</Template>
  <TotalTime>34</TotalTime>
  <Words>2</Words>
  <Application>Microsoft Office PowerPoint</Application>
  <PresentationFormat>On-screen Show (4:3)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TW_MontTremblant</vt:lpstr>
      <vt:lpstr>Travel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 Photos</dc:title>
  <dc:creator>Naumann, Joseph A.</dc:creator>
  <cp:lastModifiedBy>Naumann, Joseph A.</cp:lastModifiedBy>
  <cp:revision>6</cp:revision>
  <dcterms:created xsi:type="dcterms:W3CDTF">2014-09-18T20:54:35Z</dcterms:created>
  <dcterms:modified xsi:type="dcterms:W3CDTF">2014-10-02T22:30:05Z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TC103815389990</vt:lpwstr>
  </property>
</Properties>
</file>