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0"/>
  </p:notes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4"/>
    <a:srgbClr val="000066"/>
    <a:srgbClr val="3A5047"/>
    <a:srgbClr val="EAEAEA"/>
    <a:srgbClr val="C0C0C0"/>
    <a:srgbClr val="2D385D"/>
    <a:srgbClr val="827F08"/>
    <a:srgbClr val="A894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93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136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619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6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6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136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F7FBAEF-1B05-4598-8CC2-D31A1E74F4CD}" type="slidenum">
              <a:rPr lang="en-US" altLang="en-US"/>
              <a:pPr/>
              <a:t>‹#›</a:t>
            </a:fld>
            <a:endParaRPr lang="en-US" altLang="en-US"/>
          </a:p>
        </p:txBody>
      </p:sp>
    </p:spTree>
    <p:extLst>
      <p:ext uri="{BB962C8B-B14F-4D97-AF65-F5344CB8AC3E}">
        <p14:creationId xmlns:p14="http://schemas.microsoft.com/office/powerpoint/2010/main" val="42878077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54B4C-C1CF-4FBA-A096-5D0FCFC24337}" type="slidenum">
              <a:rPr lang="en-US" altLang="en-US"/>
              <a:pPr/>
              <a:t>1</a:t>
            </a:fld>
            <a:endParaRPr lang="en-US" altLang="en-US"/>
          </a:p>
        </p:txBody>
      </p:sp>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152400" y="2895600"/>
            <a:ext cx="8839200" cy="1303338"/>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a:defRPr/>
            </a:lvl1pPr>
          </a:lstStyle>
          <a:p>
            <a:pPr lvl="0"/>
            <a:r>
              <a:rPr lang="en-US" altLang="en-US" noProof="0" smtClean="0"/>
              <a:t>Click to edit Master title style</a:t>
            </a:r>
          </a:p>
        </p:txBody>
      </p:sp>
      <p:sp>
        <p:nvSpPr>
          <p:cNvPr id="62467" name="Rectangle 3"/>
          <p:cNvSpPr>
            <a:spLocks noGrp="1" noChangeArrowheads="1"/>
          </p:cNvSpPr>
          <p:nvPr>
            <p:ph type="subTitle" idx="1"/>
          </p:nvPr>
        </p:nvSpPr>
        <p:spPr>
          <a:xfrm>
            <a:off x="152400" y="4191000"/>
            <a:ext cx="8839200" cy="914400"/>
          </a:xfrm>
        </p:spPr>
        <p:txBody>
          <a:bodyPr/>
          <a:lstStyle>
            <a:lvl1pPr marL="0" indent="0" algn="ctr">
              <a:buFont typeface="Wingdings" pitchFamily="2" charset="2"/>
              <a:buNone/>
              <a:defRPr b="1"/>
            </a:lvl1pPr>
          </a:lstStyle>
          <a:p>
            <a:pPr lvl="0"/>
            <a:r>
              <a:rPr lang="en-US" altLang="en-US" noProof="0" smtClean="0"/>
              <a:t>Click to edit Master subtitle style</a:t>
            </a:r>
          </a:p>
        </p:txBody>
      </p:sp>
      <p:sp>
        <p:nvSpPr>
          <p:cNvPr id="62478" name="Rectangle 14"/>
          <p:cNvSpPr>
            <a:spLocks noGrp="1" noChangeArrowheads="1"/>
          </p:cNvSpPr>
          <p:nvPr>
            <p:ph type="dt" sz="quarter" idx="2"/>
          </p:nvPr>
        </p:nvSpPr>
        <p:spPr/>
        <p:txBody>
          <a:bodyPr/>
          <a:lstStyle>
            <a:lvl1pPr>
              <a:defRPr/>
            </a:lvl1pPr>
          </a:lstStyle>
          <a:p>
            <a:endParaRPr lang="en-US" altLang="en-US"/>
          </a:p>
        </p:txBody>
      </p:sp>
      <p:sp>
        <p:nvSpPr>
          <p:cNvPr id="62479" name="Rectangle 15"/>
          <p:cNvSpPr>
            <a:spLocks noGrp="1" noChangeArrowheads="1"/>
          </p:cNvSpPr>
          <p:nvPr>
            <p:ph type="ftr" sz="quarter" idx="3"/>
          </p:nvPr>
        </p:nvSpPr>
        <p:spPr/>
        <p:txBody>
          <a:bodyPr/>
          <a:lstStyle>
            <a:lvl1pPr>
              <a:defRPr/>
            </a:lvl1pPr>
          </a:lstStyle>
          <a:p>
            <a:endParaRPr lang="en-US" altLang="en-US"/>
          </a:p>
        </p:txBody>
      </p:sp>
      <p:sp>
        <p:nvSpPr>
          <p:cNvPr id="62480" name="Rectangle 16"/>
          <p:cNvSpPr>
            <a:spLocks noGrp="1" noChangeArrowheads="1"/>
          </p:cNvSpPr>
          <p:nvPr>
            <p:ph type="sldNum" sz="quarter" idx="4"/>
          </p:nvPr>
        </p:nvSpPr>
        <p:spPr/>
        <p:txBody>
          <a:bodyPr/>
          <a:lstStyle>
            <a:lvl1pPr>
              <a:defRPr/>
            </a:lvl1pPr>
          </a:lstStyle>
          <a:p>
            <a:fld id="{A41095C6-3FB7-4369-885D-34784A4AC29E}"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00A799E-0B38-4BB2-92BA-4FBCA39433B9}" type="slidenum">
              <a:rPr lang="en-US" altLang="en-US"/>
              <a:pPr/>
              <a:t>‹#›</a:t>
            </a:fld>
            <a:endParaRPr lang="en-US" altLang="en-US"/>
          </a:p>
        </p:txBody>
      </p:sp>
    </p:spTree>
    <p:extLst>
      <p:ext uri="{BB962C8B-B14F-4D97-AF65-F5344CB8AC3E}">
        <p14:creationId xmlns:p14="http://schemas.microsoft.com/office/powerpoint/2010/main" val="93784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1717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627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C86D2F0-4618-47F1-A93D-499004224BDE}" type="slidenum">
              <a:rPr lang="en-US" altLang="en-US"/>
              <a:pPr/>
              <a:t>‹#›</a:t>
            </a:fld>
            <a:endParaRPr lang="en-US" altLang="en-US"/>
          </a:p>
        </p:txBody>
      </p:sp>
    </p:spTree>
    <p:extLst>
      <p:ext uri="{BB962C8B-B14F-4D97-AF65-F5344CB8AC3E}">
        <p14:creationId xmlns:p14="http://schemas.microsoft.com/office/powerpoint/2010/main" val="254816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FB33AD0-8A1F-44B8-98F0-816C90E31EF6}" type="slidenum">
              <a:rPr lang="en-US" altLang="en-US"/>
              <a:pPr/>
              <a:t>‹#›</a:t>
            </a:fld>
            <a:endParaRPr lang="en-US" altLang="en-US"/>
          </a:p>
        </p:txBody>
      </p:sp>
    </p:spTree>
    <p:extLst>
      <p:ext uri="{BB962C8B-B14F-4D97-AF65-F5344CB8AC3E}">
        <p14:creationId xmlns:p14="http://schemas.microsoft.com/office/powerpoint/2010/main" val="71657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D7F3AB4-97AB-4D6C-8223-66943382D114}" type="slidenum">
              <a:rPr lang="en-US" altLang="en-US"/>
              <a:pPr/>
              <a:t>‹#›</a:t>
            </a:fld>
            <a:endParaRPr lang="en-US" altLang="en-US"/>
          </a:p>
        </p:txBody>
      </p:sp>
    </p:spTree>
    <p:extLst>
      <p:ext uri="{BB962C8B-B14F-4D97-AF65-F5344CB8AC3E}">
        <p14:creationId xmlns:p14="http://schemas.microsoft.com/office/powerpoint/2010/main" val="623956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76400"/>
            <a:ext cx="42672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2672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524A504-01DD-457D-9006-1E84CEEC8DE7}" type="slidenum">
              <a:rPr lang="en-US" altLang="en-US"/>
              <a:pPr/>
              <a:t>‹#›</a:t>
            </a:fld>
            <a:endParaRPr lang="en-US" altLang="en-US"/>
          </a:p>
        </p:txBody>
      </p:sp>
    </p:spTree>
    <p:extLst>
      <p:ext uri="{BB962C8B-B14F-4D97-AF65-F5344CB8AC3E}">
        <p14:creationId xmlns:p14="http://schemas.microsoft.com/office/powerpoint/2010/main" val="139946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9963416-0826-4598-B2E1-B9E0BEAF0B0B}" type="slidenum">
              <a:rPr lang="en-US" altLang="en-US"/>
              <a:pPr/>
              <a:t>‹#›</a:t>
            </a:fld>
            <a:endParaRPr lang="en-US" altLang="en-US"/>
          </a:p>
        </p:txBody>
      </p:sp>
    </p:spTree>
    <p:extLst>
      <p:ext uri="{BB962C8B-B14F-4D97-AF65-F5344CB8AC3E}">
        <p14:creationId xmlns:p14="http://schemas.microsoft.com/office/powerpoint/2010/main" val="415204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0CED6EF-9CE9-406C-BED6-E918C49F5690}" type="slidenum">
              <a:rPr lang="en-US" altLang="en-US"/>
              <a:pPr/>
              <a:t>‹#›</a:t>
            </a:fld>
            <a:endParaRPr lang="en-US" altLang="en-US"/>
          </a:p>
        </p:txBody>
      </p:sp>
    </p:spTree>
    <p:extLst>
      <p:ext uri="{BB962C8B-B14F-4D97-AF65-F5344CB8AC3E}">
        <p14:creationId xmlns:p14="http://schemas.microsoft.com/office/powerpoint/2010/main" val="1675988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676D9FB-BD7B-4494-995A-5E77E0F5BEA1}" type="slidenum">
              <a:rPr lang="en-US" altLang="en-US"/>
              <a:pPr/>
              <a:t>‹#›</a:t>
            </a:fld>
            <a:endParaRPr lang="en-US" altLang="en-US"/>
          </a:p>
        </p:txBody>
      </p:sp>
    </p:spTree>
    <p:extLst>
      <p:ext uri="{BB962C8B-B14F-4D97-AF65-F5344CB8AC3E}">
        <p14:creationId xmlns:p14="http://schemas.microsoft.com/office/powerpoint/2010/main" val="169526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6DC1E3B-71AF-42F3-A5E4-C64A8A2C9E22}" type="slidenum">
              <a:rPr lang="en-US" altLang="en-US"/>
              <a:pPr/>
              <a:t>‹#›</a:t>
            </a:fld>
            <a:endParaRPr lang="en-US" altLang="en-US"/>
          </a:p>
        </p:txBody>
      </p:sp>
    </p:spTree>
    <p:extLst>
      <p:ext uri="{BB962C8B-B14F-4D97-AF65-F5344CB8AC3E}">
        <p14:creationId xmlns:p14="http://schemas.microsoft.com/office/powerpoint/2010/main" val="2203276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CEF11F9-B51C-40B6-A8F0-86EDFA90E325}" type="slidenum">
              <a:rPr lang="en-US" altLang="en-US"/>
              <a:pPr/>
              <a:t>‹#›</a:t>
            </a:fld>
            <a:endParaRPr lang="en-US" altLang="en-US"/>
          </a:p>
        </p:txBody>
      </p:sp>
    </p:spTree>
    <p:extLst>
      <p:ext uri="{BB962C8B-B14F-4D97-AF65-F5344CB8AC3E}">
        <p14:creationId xmlns:p14="http://schemas.microsoft.com/office/powerpoint/2010/main" val="57294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228600" y="152400"/>
            <a:ext cx="86868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title style</a:t>
            </a:r>
          </a:p>
        </p:txBody>
      </p:sp>
      <p:sp>
        <p:nvSpPr>
          <p:cNvPr id="61443" name="Rectangle 3"/>
          <p:cNvSpPr>
            <a:spLocks noGrp="1" noChangeArrowheads="1"/>
          </p:cNvSpPr>
          <p:nvPr>
            <p:ph type="body" idx="1"/>
          </p:nvPr>
        </p:nvSpPr>
        <p:spPr bwMode="auto">
          <a:xfrm>
            <a:off x="228600" y="1676400"/>
            <a:ext cx="8686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61453" name="Rectangle 13"/>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61454" name="Rectangle 14"/>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61455" name="Rectangle 15"/>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89A145C-5FC9-4A4C-AAE8-041D4D83BA4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1" fontAlgn="base" hangingPunct="1">
        <a:spcBef>
          <a:spcPct val="0"/>
        </a:spcBef>
        <a:spcAft>
          <a:spcPct val="0"/>
        </a:spcAft>
        <a:defRPr kumimoji="1" sz="4400" b="1">
          <a:solidFill>
            <a:schemeClr val="tx1"/>
          </a:solidFill>
          <a:latin typeface="+mj-lt"/>
          <a:ea typeface="+mj-ea"/>
          <a:cs typeface="+mj-cs"/>
        </a:defRPr>
      </a:lvl1pPr>
      <a:lvl2pPr algn="l" rtl="0" eaLnBrk="1" fontAlgn="base" hangingPunct="1">
        <a:spcBef>
          <a:spcPct val="0"/>
        </a:spcBef>
        <a:spcAft>
          <a:spcPct val="0"/>
        </a:spcAft>
        <a:defRPr kumimoji="1" sz="4400" b="1">
          <a:solidFill>
            <a:schemeClr val="tx1"/>
          </a:solidFill>
          <a:latin typeface="Arial" charset="0"/>
        </a:defRPr>
      </a:lvl2pPr>
      <a:lvl3pPr algn="l" rtl="0" eaLnBrk="1" fontAlgn="base" hangingPunct="1">
        <a:spcBef>
          <a:spcPct val="0"/>
        </a:spcBef>
        <a:spcAft>
          <a:spcPct val="0"/>
        </a:spcAft>
        <a:defRPr kumimoji="1" sz="4400" b="1">
          <a:solidFill>
            <a:schemeClr val="tx1"/>
          </a:solidFill>
          <a:latin typeface="Arial" charset="0"/>
        </a:defRPr>
      </a:lvl3pPr>
      <a:lvl4pPr algn="l" rtl="0" eaLnBrk="1" fontAlgn="base" hangingPunct="1">
        <a:spcBef>
          <a:spcPct val="0"/>
        </a:spcBef>
        <a:spcAft>
          <a:spcPct val="0"/>
        </a:spcAft>
        <a:defRPr kumimoji="1" sz="4400" b="1">
          <a:solidFill>
            <a:schemeClr val="tx1"/>
          </a:solidFill>
          <a:latin typeface="Arial" charset="0"/>
        </a:defRPr>
      </a:lvl4pPr>
      <a:lvl5pPr algn="l" rtl="0" eaLnBrk="1" fontAlgn="base" hangingPunct="1">
        <a:spcBef>
          <a:spcPct val="0"/>
        </a:spcBef>
        <a:spcAft>
          <a:spcPct val="0"/>
        </a:spcAft>
        <a:defRPr kumimoji="1" sz="4400" b="1">
          <a:solidFill>
            <a:schemeClr val="tx1"/>
          </a:solidFill>
          <a:latin typeface="Arial" charset="0"/>
        </a:defRPr>
      </a:lvl5pPr>
      <a:lvl6pPr marL="457200" algn="l" rtl="0" eaLnBrk="1" fontAlgn="base" hangingPunct="1">
        <a:spcBef>
          <a:spcPct val="0"/>
        </a:spcBef>
        <a:spcAft>
          <a:spcPct val="0"/>
        </a:spcAft>
        <a:defRPr kumimoji="1" sz="4400" b="1">
          <a:solidFill>
            <a:schemeClr val="tx1"/>
          </a:solidFill>
          <a:latin typeface="Arial" charset="0"/>
        </a:defRPr>
      </a:lvl6pPr>
      <a:lvl7pPr marL="914400" algn="l" rtl="0" eaLnBrk="1" fontAlgn="base" hangingPunct="1">
        <a:spcBef>
          <a:spcPct val="0"/>
        </a:spcBef>
        <a:spcAft>
          <a:spcPct val="0"/>
        </a:spcAft>
        <a:defRPr kumimoji="1" sz="4400" b="1">
          <a:solidFill>
            <a:schemeClr val="tx1"/>
          </a:solidFill>
          <a:latin typeface="Arial" charset="0"/>
        </a:defRPr>
      </a:lvl7pPr>
      <a:lvl8pPr marL="1371600" algn="l" rtl="0" eaLnBrk="1" fontAlgn="base" hangingPunct="1">
        <a:spcBef>
          <a:spcPct val="0"/>
        </a:spcBef>
        <a:spcAft>
          <a:spcPct val="0"/>
        </a:spcAft>
        <a:defRPr kumimoji="1" sz="4400" b="1">
          <a:solidFill>
            <a:schemeClr val="tx1"/>
          </a:solidFill>
          <a:latin typeface="Arial" charset="0"/>
        </a:defRPr>
      </a:lvl8pPr>
      <a:lvl9pPr marL="1828800" algn="l" rtl="0" eaLnBrk="1" fontAlgn="base" hangingPunct="1">
        <a:spcBef>
          <a:spcPct val="0"/>
        </a:spcBef>
        <a:spcAft>
          <a:spcPct val="0"/>
        </a:spcAft>
        <a:defRPr kumimoji="1" sz="4400" b="1">
          <a:solidFill>
            <a:schemeClr val="tx1"/>
          </a:solidFill>
          <a:latin typeface="Arial" charset="0"/>
        </a:defRPr>
      </a:lvl9pPr>
    </p:titleStyle>
    <p:bodyStyle>
      <a:lvl1pPr marL="342900" indent="-342900" algn="l" rtl="0" eaLnBrk="1" fontAlgn="base" hangingPunct="1">
        <a:spcBef>
          <a:spcPct val="20000"/>
        </a:spcBef>
        <a:spcAft>
          <a:spcPct val="0"/>
        </a:spcAft>
        <a:buClr>
          <a:srgbClr val="3A5047"/>
        </a:buClr>
        <a:buSzPct val="75000"/>
        <a:buFont typeface="Wingdings" pitchFamily="2" charset="2"/>
        <a:buChar char="n"/>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3A5047"/>
        </a:buClr>
        <a:buSzPct val="75000"/>
        <a:buFont typeface="Wingdings" pitchFamily="2" charset="2"/>
        <a:buChar char="n"/>
        <a:defRPr kumimoji="1" sz="2800">
          <a:solidFill>
            <a:schemeClr val="tx1"/>
          </a:solidFill>
          <a:latin typeface="+mn-lt"/>
        </a:defRPr>
      </a:lvl2pPr>
      <a:lvl3pPr marL="1143000" indent="-228600" algn="l" rtl="0" eaLnBrk="1" fontAlgn="base" hangingPunct="1">
        <a:spcBef>
          <a:spcPct val="20000"/>
        </a:spcBef>
        <a:spcAft>
          <a:spcPct val="0"/>
        </a:spcAft>
        <a:buClr>
          <a:srgbClr val="3A5047"/>
        </a:buClr>
        <a:buSzPct val="75000"/>
        <a:buFont typeface="Wingdings" pitchFamily="2" charset="2"/>
        <a:buChar char="n"/>
        <a:defRPr kumimoji="1" sz="2400">
          <a:solidFill>
            <a:schemeClr val="tx1"/>
          </a:solidFill>
          <a:latin typeface="+mn-lt"/>
        </a:defRPr>
      </a:lvl3pPr>
      <a:lvl4pPr marL="1600200" indent="-228600" algn="l" rtl="0" eaLnBrk="1" fontAlgn="base" hangingPunct="1">
        <a:spcBef>
          <a:spcPct val="20000"/>
        </a:spcBef>
        <a:spcAft>
          <a:spcPct val="0"/>
        </a:spcAft>
        <a:buClr>
          <a:srgbClr val="3A5047"/>
        </a:buClr>
        <a:buSzPct val="75000"/>
        <a:buFont typeface="Wingdings" pitchFamily="2" charset="2"/>
        <a:buChar char="n"/>
        <a:defRPr kumimoji="1" sz="2000">
          <a:solidFill>
            <a:schemeClr val="tx1"/>
          </a:solidFill>
          <a:latin typeface="+mn-lt"/>
        </a:defRPr>
      </a:lvl4pPr>
      <a:lvl5pPr marL="2057400" indent="-228600" algn="l" rtl="0" eaLnBrk="1" fontAlgn="base" hangingPunct="1">
        <a:spcBef>
          <a:spcPct val="20000"/>
        </a:spcBef>
        <a:spcAft>
          <a:spcPct val="0"/>
        </a:spcAft>
        <a:buClr>
          <a:srgbClr val="3A5047"/>
        </a:buClr>
        <a:buSzPct val="75000"/>
        <a:buFont typeface="Wingdings" pitchFamily="2" charset="2"/>
        <a:buChar char="n"/>
        <a:defRPr kumimoji="1" sz="2000">
          <a:solidFill>
            <a:schemeClr val="tx1"/>
          </a:solidFill>
          <a:latin typeface="+mn-lt"/>
        </a:defRPr>
      </a:lvl5pPr>
      <a:lvl6pPr marL="2514600" indent="-228600" algn="l" rtl="0" eaLnBrk="1" fontAlgn="base" hangingPunct="1">
        <a:spcBef>
          <a:spcPct val="20000"/>
        </a:spcBef>
        <a:spcAft>
          <a:spcPct val="0"/>
        </a:spcAft>
        <a:buClr>
          <a:srgbClr val="3A5047"/>
        </a:buClr>
        <a:buSzPct val="75000"/>
        <a:buFont typeface="Wingdings" pitchFamily="2" charset="2"/>
        <a:buChar char="n"/>
        <a:defRPr kumimoji="1" sz="2000">
          <a:solidFill>
            <a:schemeClr val="tx1"/>
          </a:solidFill>
          <a:latin typeface="+mn-lt"/>
        </a:defRPr>
      </a:lvl6pPr>
      <a:lvl7pPr marL="2971800" indent="-228600" algn="l" rtl="0" eaLnBrk="1" fontAlgn="base" hangingPunct="1">
        <a:spcBef>
          <a:spcPct val="20000"/>
        </a:spcBef>
        <a:spcAft>
          <a:spcPct val="0"/>
        </a:spcAft>
        <a:buClr>
          <a:srgbClr val="3A5047"/>
        </a:buClr>
        <a:buSzPct val="75000"/>
        <a:buFont typeface="Wingdings" pitchFamily="2" charset="2"/>
        <a:buChar char="n"/>
        <a:defRPr kumimoji="1" sz="2000">
          <a:solidFill>
            <a:schemeClr val="tx1"/>
          </a:solidFill>
          <a:latin typeface="+mn-lt"/>
        </a:defRPr>
      </a:lvl7pPr>
      <a:lvl8pPr marL="3429000" indent="-228600" algn="l" rtl="0" eaLnBrk="1" fontAlgn="base" hangingPunct="1">
        <a:spcBef>
          <a:spcPct val="20000"/>
        </a:spcBef>
        <a:spcAft>
          <a:spcPct val="0"/>
        </a:spcAft>
        <a:buClr>
          <a:srgbClr val="3A5047"/>
        </a:buClr>
        <a:buSzPct val="75000"/>
        <a:buFont typeface="Wingdings" pitchFamily="2" charset="2"/>
        <a:buChar char="n"/>
        <a:defRPr kumimoji="1" sz="2000">
          <a:solidFill>
            <a:schemeClr val="tx1"/>
          </a:solidFill>
          <a:latin typeface="+mn-lt"/>
        </a:defRPr>
      </a:lvl8pPr>
      <a:lvl9pPr marL="3886200" indent="-228600" algn="l" rtl="0" eaLnBrk="1" fontAlgn="base" hangingPunct="1">
        <a:spcBef>
          <a:spcPct val="20000"/>
        </a:spcBef>
        <a:spcAft>
          <a:spcPct val="0"/>
        </a:spcAft>
        <a:buClr>
          <a:srgbClr val="3A5047"/>
        </a:buClr>
        <a:buSzPct val="75000"/>
        <a:buFont typeface="Wingdings" pitchFamily="2" charset="2"/>
        <a:buChar char="n"/>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ctrTitle"/>
          </p:nvPr>
        </p:nvSpPr>
        <p:spPr/>
        <p:txBody>
          <a:bodyPr/>
          <a:lstStyle/>
          <a:p>
            <a:r>
              <a:rPr lang="en-US" altLang="en-US" dirty="0" smtClean="0"/>
              <a:t> Transparent animals </a:t>
            </a:r>
            <a:endParaRPr lang="en-US" altLang="en-US" dirty="0"/>
          </a:p>
        </p:txBody>
      </p:sp>
      <p:sp>
        <p:nvSpPr>
          <p:cNvPr id="135171" name="Rectangle 3"/>
          <p:cNvSpPr>
            <a:spLocks noGrp="1" noChangeArrowheads="1"/>
          </p:cNvSpPr>
          <p:nvPr>
            <p:ph type="subTitle" idx="1"/>
          </p:nvPr>
        </p:nvSpPr>
        <p:spPr/>
        <p:txBody>
          <a:bodyPr/>
          <a:lstStyle/>
          <a:p>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038600" cy="5715000"/>
          </a:xfrm>
        </p:spPr>
        <p:txBody>
          <a:bodyPr/>
          <a:lstStyle/>
          <a:p>
            <a:r>
              <a:rPr lang="en-US" dirty="0" smtClean="0"/>
              <a:t/>
            </a:r>
            <a:br>
              <a:rPr lang="en-US" dirty="0" smtClean="0"/>
            </a:br>
            <a:r>
              <a:rPr lang="en-US" dirty="0" smtClean="0"/>
              <a:t/>
            </a:r>
            <a:br>
              <a:rPr lang="en-US" dirty="0" smtClean="0"/>
            </a:br>
            <a:r>
              <a:rPr lang="en-US" dirty="0" smtClean="0"/>
              <a:t>Elegant hydromedusa jellyfish. (Ken Lucas /Caters News)</a:t>
            </a:r>
            <a:br>
              <a:rPr lang="en-US" dirty="0" smtClean="0"/>
            </a:br>
            <a:endParaRPr lang="en-US" dirty="0"/>
          </a:p>
        </p:txBody>
      </p:sp>
      <p:pic>
        <p:nvPicPr>
          <p:cNvPr id="146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32888" y="33728"/>
            <a:ext cx="4811112" cy="6824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12348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fish. (Jean Michel </a:t>
            </a:r>
            <a:r>
              <a:rPr lang="en-US" dirty="0" err="1" smtClean="0"/>
              <a:t>Labat</a:t>
            </a:r>
            <a:r>
              <a:rPr lang="en-US" dirty="0" smtClean="0"/>
              <a:t>/Caters News)</a:t>
            </a:r>
            <a:endParaRPr lang="en-US" dirty="0"/>
          </a:p>
        </p:txBody>
      </p:sp>
      <p:pic>
        <p:nvPicPr>
          <p:cNvPr id="147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3521" y="1676400"/>
            <a:ext cx="7656957"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115834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White shrimp. (Ken Lucas/Caters News)</a:t>
            </a:r>
            <a:br>
              <a:rPr lang="en-US" dirty="0" smtClean="0"/>
            </a:br>
            <a:endParaRPr lang="en-US" dirty="0"/>
          </a:p>
        </p:txBody>
      </p:sp>
      <p:pic>
        <p:nvPicPr>
          <p:cNvPr id="148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6957" y="1676400"/>
            <a:ext cx="7550086"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4062047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Box jellyfish. (Valerie Taylor/Caters News)</a:t>
            </a:r>
            <a:br>
              <a:rPr lang="en-US" dirty="0" smtClean="0"/>
            </a:br>
            <a:endParaRPr lang="en-US" dirty="0"/>
          </a:p>
        </p:txBody>
      </p:sp>
      <p:pic>
        <p:nvPicPr>
          <p:cNvPr id="149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6678" y="1676400"/>
            <a:ext cx="7430643"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222121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pictures</a:t>
            </a:r>
            <a:endParaRPr lang="en-US" dirty="0"/>
          </a:p>
        </p:txBody>
      </p:sp>
      <p:sp>
        <p:nvSpPr>
          <p:cNvPr id="3" name="Text Placeholder 2"/>
          <p:cNvSpPr>
            <a:spLocks noGrp="1"/>
          </p:cNvSpPr>
          <p:nvPr>
            <p:ph type="body" idx="1"/>
          </p:nvPr>
        </p:nvSpPr>
        <p:spPr/>
        <p:txBody>
          <a:bodyPr/>
          <a:lstStyle/>
          <a:p>
            <a:endParaRPr lang="en-US"/>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0"/>
            <a:ext cx="7924801" cy="440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576623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0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0"/>
            <a:ext cx="5486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1416102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2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2107202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9051" y="0"/>
            <a:ext cx="659043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65072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4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73672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056894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5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5115" y="0"/>
            <a:ext cx="55824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406424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Transparent animals </a:t>
            </a:r>
            <a:endParaRPr lang="en-US" dirty="0"/>
          </a:p>
        </p:txBody>
      </p:sp>
      <p:sp>
        <p:nvSpPr>
          <p:cNvPr id="3" name="Content Placeholder 2"/>
          <p:cNvSpPr>
            <a:spLocks noGrp="1"/>
          </p:cNvSpPr>
          <p:nvPr>
            <p:ph idx="1"/>
          </p:nvPr>
        </p:nvSpPr>
        <p:spPr/>
        <p:txBody>
          <a:bodyPr/>
          <a:lstStyle/>
          <a:p>
            <a:pPr marL="0" indent="0">
              <a:buNone/>
            </a:pPr>
            <a:r>
              <a:rPr lang="en-US" sz="2800" b="1" dirty="0" smtClean="0">
                <a:solidFill>
                  <a:schemeClr val="accent3"/>
                </a:solidFill>
              </a:rPr>
              <a:t>They're some of the most intriguing and complex creatures on the planet but they really do have nothing to hide - because </a:t>
            </a:r>
            <a:r>
              <a:rPr lang="en-US" sz="2800" b="1" dirty="0" err="1" smtClean="0">
                <a:solidFill>
                  <a:schemeClr val="accent3"/>
                </a:solidFill>
              </a:rPr>
              <a:t>theyre</a:t>
            </a:r>
            <a:r>
              <a:rPr lang="en-US" sz="2800" b="1" dirty="0" smtClean="0">
                <a:solidFill>
                  <a:schemeClr val="accent3"/>
                </a:solidFill>
              </a:rPr>
              <a:t> totally see-through. Transparent animals - creatures with clear glass-like skin - can be found all over the world but their very existence is still shrouded in mystery. The fascinating organisms verge on the invisible and their translucent skin often helps them elude predators. These extraordinary images were taken by a whole host of photographers from around the globe. (Caters News)</a:t>
            </a:r>
            <a:endParaRPr lang="en-US" sz="2800" b="1" dirty="0">
              <a:solidFill>
                <a:schemeClr val="accent3"/>
              </a:solidFill>
            </a:endParaRPr>
          </a:p>
        </p:txBody>
      </p:sp>
    </p:spTree>
    <p:extLst>
      <p:ext uri="{BB962C8B-B14F-4D97-AF65-F5344CB8AC3E}">
        <p14:creationId xmlns:p14="http://schemas.microsoft.com/office/powerpoint/2010/main" val="2661588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6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78401"/>
            <a:ext cx="9144000" cy="6105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792100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7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90" y="1600200"/>
            <a:ext cx="9129010" cy="344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241148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8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15861"/>
            <a:ext cx="9144000" cy="608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170343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9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65188"/>
            <a:ext cx="9144000" cy="608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1027564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0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8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2899668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1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44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221418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2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76" y="408989"/>
            <a:ext cx="9109023" cy="606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530616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0"/>
            <a:ext cx="86996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760893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4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0"/>
            <a:ext cx="8572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1281457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Thornback Skate. (Ken Lucas/Caters News)</a:t>
            </a:r>
            <a:br>
              <a:rPr lang="en-US" dirty="0" smtClean="0"/>
            </a:br>
            <a:endParaRPr lang="en-US" dirty="0"/>
          </a:p>
        </p:txBody>
      </p:sp>
      <p:pic>
        <p:nvPicPr>
          <p:cNvPr id="139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6386" y="1676400"/>
            <a:ext cx="7531227"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4022917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2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6678" y="0"/>
            <a:ext cx="45948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03922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114800" cy="5562600"/>
          </a:xfrm>
        </p:spPr>
        <p:txBody>
          <a:bodyPr/>
          <a:lstStyle/>
          <a:p>
            <a:r>
              <a:rPr lang="en-US" dirty="0" smtClean="0"/>
              <a:t/>
            </a:r>
            <a:br>
              <a:rPr lang="en-US" dirty="0" smtClean="0"/>
            </a:br>
            <a:r>
              <a:rPr lang="en-US" dirty="0" smtClean="0"/>
              <a:t/>
            </a:r>
            <a:br>
              <a:rPr lang="en-US" dirty="0" smtClean="0"/>
            </a:br>
            <a:r>
              <a:rPr lang="en-US" dirty="0" err="1" smtClean="0"/>
              <a:t>Fleischmanns</a:t>
            </a:r>
            <a:r>
              <a:rPr lang="en-US" dirty="0" smtClean="0"/>
              <a:t> glass frog. (Thomas </a:t>
            </a:r>
            <a:r>
              <a:rPr lang="en-US" dirty="0" err="1" smtClean="0"/>
              <a:t>Marent</a:t>
            </a:r>
            <a:r>
              <a:rPr lang="en-US" dirty="0" smtClean="0"/>
              <a:t>/Caters News)</a:t>
            </a:r>
            <a:br>
              <a:rPr lang="en-US" dirty="0" smtClean="0"/>
            </a:br>
            <a:endParaRPr lang="en-US" dirty="0"/>
          </a:p>
        </p:txBody>
      </p:sp>
      <p:pic>
        <p:nvPicPr>
          <p:cNvPr id="140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1" y="14989"/>
            <a:ext cx="4572000" cy="683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127584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419600" cy="5486400"/>
          </a:xfrm>
        </p:spPr>
        <p:txBody>
          <a:bodyPr/>
          <a:lstStyle/>
          <a:p>
            <a:r>
              <a:rPr lang="en-US" dirty="0" smtClean="0"/>
              <a:t/>
            </a:r>
            <a:br>
              <a:rPr lang="en-US" dirty="0" smtClean="0"/>
            </a:br>
            <a:r>
              <a:rPr lang="en-US" dirty="0" smtClean="0"/>
              <a:t/>
            </a:r>
            <a:br>
              <a:rPr lang="en-US" dirty="0" smtClean="0"/>
            </a:br>
            <a:r>
              <a:rPr lang="en-US" dirty="0" smtClean="0"/>
              <a:t>Comb jelly. (Pat Morris/Caters News)</a:t>
            </a:r>
            <a:br>
              <a:rPr lang="en-US" dirty="0" smtClean="0"/>
            </a:br>
            <a:endParaRPr lang="en-US" dirty="0"/>
          </a:p>
        </p:txBody>
      </p:sp>
      <p:pic>
        <p:nvPicPr>
          <p:cNvPr id="141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6967" y="34976"/>
            <a:ext cx="4307033" cy="682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2575522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Glasswing</a:t>
            </a:r>
            <a:r>
              <a:rPr lang="en-US" dirty="0" smtClean="0"/>
              <a:t> butterfly. (Hans </a:t>
            </a:r>
            <a:r>
              <a:rPr lang="en-US" dirty="0" err="1" smtClean="0"/>
              <a:t>Dossenbach</a:t>
            </a:r>
            <a:r>
              <a:rPr lang="en-US" dirty="0" smtClean="0"/>
              <a:t>/Caters News)</a:t>
            </a:r>
            <a:endParaRPr lang="en-US" dirty="0"/>
          </a:p>
        </p:txBody>
      </p:sp>
      <p:pic>
        <p:nvPicPr>
          <p:cNvPr id="143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0086" y="1676400"/>
            <a:ext cx="7763827"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9679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nautilus. (Valerie Taylor/Caters News)</a:t>
            </a:r>
            <a:endParaRPr lang="en-US" dirty="0"/>
          </a:p>
        </p:txBody>
      </p:sp>
      <p:pic>
        <p:nvPicPr>
          <p:cNvPr id="144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8959" y="1676400"/>
            <a:ext cx="7506081"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1292288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Blind cave tetra. (Brian Bevan/Caters News)</a:t>
            </a:r>
            <a:endParaRPr lang="en-US" dirty="0"/>
          </a:p>
        </p:txBody>
      </p:sp>
      <p:pic>
        <p:nvPicPr>
          <p:cNvPr id="145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3576" y="1676400"/>
            <a:ext cx="6776847"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84483118"/>
      </p:ext>
    </p:extLst>
  </p:cSld>
  <p:clrMapOvr>
    <a:masterClrMapping/>
  </p:clrMapOvr>
</p:sld>
</file>

<file path=ppt/theme/theme1.xml><?xml version="1.0" encoding="utf-8"?>
<a:theme xmlns:a="http://schemas.openxmlformats.org/drawingml/2006/main" name="Green and white abstract design template">
  <a:themeElements>
    <a:clrScheme name="Default Design 1">
      <a:dk1>
        <a:srgbClr val="000000"/>
      </a:dk1>
      <a:lt1>
        <a:srgbClr val="FFFFFF"/>
      </a:lt1>
      <a:dk2>
        <a:srgbClr val="FFFFFF"/>
      </a:dk2>
      <a:lt2>
        <a:srgbClr val="969696"/>
      </a:lt2>
      <a:accent1>
        <a:srgbClr val="93D598"/>
      </a:accent1>
      <a:accent2>
        <a:srgbClr val="29A744"/>
      </a:accent2>
      <a:accent3>
        <a:srgbClr val="FFFFFF"/>
      </a:accent3>
      <a:accent4>
        <a:srgbClr val="000000"/>
      </a:accent4>
      <a:accent5>
        <a:srgbClr val="C8E7CA"/>
      </a:accent5>
      <a:accent6>
        <a:srgbClr val="24973D"/>
      </a:accent6>
      <a:hlink>
        <a:srgbClr val="556731"/>
      </a:hlink>
      <a:folHlink>
        <a:srgbClr val="1A30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FFFFFF"/>
        </a:dk2>
        <a:lt2>
          <a:srgbClr val="969696"/>
        </a:lt2>
        <a:accent1>
          <a:srgbClr val="93D598"/>
        </a:accent1>
        <a:accent2>
          <a:srgbClr val="29A744"/>
        </a:accent2>
        <a:accent3>
          <a:srgbClr val="FFFFFF"/>
        </a:accent3>
        <a:accent4>
          <a:srgbClr val="000000"/>
        </a:accent4>
        <a:accent5>
          <a:srgbClr val="C8E7CA"/>
        </a:accent5>
        <a:accent6>
          <a:srgbClr val="24973D"/>
        </a:accent6>
        <a:hlink>
          <a:srgbClr val="556731"/>
        </a:hlink>
        <a:folHlink>
          <a:srgbClr val="1A3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Green and white abstract design template</Template>
  <TotalTime>29</TotalTime>
  <Words>132</Words>
  <Application>Microsoft Office PowerPoint</Application>
  <PresentationFormat>On-screen Show (4:3)</PresentationFormat>
  <Paragraphs>15</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Times New Roman</vt:lpstr>
      <vt:lpstr>Arial</vt:lpstr>
      <vt:lpstr>Wingdings</vt:lpstr>
      <vt:lpstr>Green and white abstract design template</vt:lpstr>
      <vt:lpstr> Transparent animals </vt:lpstr>
      <vt:lpstr> Transparent animals </vt:lpstr>
      <vt:lpstr> Thornback Skate. (Ken Lucas/Caters News) </vt:lpstr>
      <vt:lpstr>PowerPoint Presentation</vt:lpstr>
      <vt:lpstr>  Fleischmanns glass frog. (Thomas Marent/Caters News) </vt:lpstr>
      <vt:lpstr>  Comb jelly. (Pat Morris/Caters News) </vt:lpstr>
      <vt:lpstr>Glasswing butterfly. (Hans Dossenbach/Caters News)</vt:lpstr>
      <vt:lpstr>Paper nautilus. (Valerie Taylor/Caters News)</vt:lpstr>
      <vt:lpstr>Blind cave tetra. (Brian Bevan/Caters News)</vt:lpstr>
      <vt:lpstr>  Elegant hydromedusa jellyfish. (Ken Lucas /Caters News) </vt:lpstr>
      <vt:lpstr>Glass fish. (Jean Michel Labat/Caters News)</vt:lpstr>
      <vt:lpstr> White shrimp. (Ken Lucas/Caters News) </vt:lpstr>
      <vt:lpstr> Box jellyfish. (Valerie Taylor/Caters News) </vt:lpstr>
      <vt:lpstr>Additional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Transparent animals</dc:title>
  <dc:creator>jnaumann</dc:creator>
  <cp:lastModifiedBy>jnaumann</cp:lastModifiedBy>
  <cp:revision>3</cp:revision>
  <dcterms:created xsi:type="dcterms:W3CDTF">2014-09-09T11:53:06Z</dcterms:created>
  <dcterms:modified xsi:type="dcterms:W3CDTF">2014-09-09T12:22:17Z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TC011408001033</vt:lpwstr>
  </property>
</Properties>
</file>