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5"/>
  </p:notesMasterIdLst>
  <p:sldIdLst>
    <p:sldId id="256" r:id="rId3"/>
    <p:sldId id="257" r:id="rId4"/>
    <p:sldId id="267" r:id="rId5"/>
    <p:sldId id="258" r:id="rId6"/>
    <p:sldId id="259" r:id="rId7"/>
    <p:sldId id="260" r:id="rId8"/>
    <p:sldId id="261" r:id="rId9"/>
    <p:sldId id="262" r:id="rId10"/>
    <p:sldId id="263" r:id="rId11"/>
    <p:sldId id="264" r:id="rId12"/>
    <p:sldId id="265" r:id="rId13"/>
    <p:sldId id="266" r:id="rId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5" autoAdjust="0"/>
    <p:restoredTop sz="94600"/>
  </p:normalViewPr>
  <p:slideViewPr>
    <p:cSldViewPr snapToGrid="0">
      <p:cViewPr varScale="1">
        <p:scale>
          <a:sx n="67" d="100"/>
          <a:sy n="67" d="100"/>
        </p:scale>
        <p:origin x="72" y="3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65011AA-08E6-4372-98B7-C459729BE764}" type="slidenum">
              <a:rPr lang="en-US"/>
              <a:pPr/>
              <a:t>‹#›</a:t>
            </a:fld>
            <a:endParaRPr lang="en-US"/>
          </a:p>
        </p:txBody>
      </p:sp>
    </p:spTree>
    <p:extLst>
      <p:ext uri="{BB962C8B-B14F-4D97-AF65-F5344CB8AC3E}">
        <p14:creationId xmlns:p14="http://schemas.microsoft.com/office/powerpoint/2010/main" val="186828007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D18C8717-8987-4A58-8016-B3E18D646BB1}"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F9CF09-4F52-4F76-81D3-3B7981390399}" type="slidenum">
              <a:rPr lang="en-US"/>
              <a:pPr/>
              <a:t>‹#›</a:t>
            </a:fld>
            <a:endParaRPr lang="en-US"/>
          </a:p>
        </p:txBody>
      </p:sp>
    </p:spTree>
    <p:extLst>
      <p:ext uri="{BB962C8B-B14F-4D97-AF65-F5344CB8AC3E}">
        <p14:creationId xmlns:p14="http://schemas.microsoft.com/office/powerpoint/2010/main" val="33917327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BCA714-3B92-495F-8E35-3AC3211D0DB9}" type="slidenum">
              <a:rPr lang="en-US"/>
              <a:pPr/>
              <a:t>‹#›</a:t>
            </a:fld>
            <a:endParaRPr lang="en-US"/>
          </a:p>
        </p:txBody>
      </p:sp>
    </p:spTree>
    <p:extLst>
      <p:ext uri="{BB962C8B-B14F-4D97-AF65-F5344CB8AC3E}">
        <p14:creationId xmlns:p14="http://schemas.microsoft.com/office/powerpoint/2010/main" val="36665097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31F93D0E-421E-4386-9F66-946601437F15}"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53A256-2993-4E9E-93F0-A5C9AF9F3762}" type="slidenum">
              <a:rPr lang="en-US"/>
              <a:pPr/>
              <a:t>‹#›</a:t>
            </a:fld>
            <a:endParaRPr lang="en-US"/>
          </a:p>
        </p:txBody>
      </p:sp>
    </p:spTree>
    <p:extLst>
      <p:ext uri="{BB962C8B-B14F-4D97-AF65-F5344CB8AC3E}">
        <p14:creationId xmlns:p14="http://schemas.microsoft.com/office/powerpoint/2010/main" val="269783434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B5EC40-BE15-407F-AFA4-7044862891FE}" type="slidenum">
              <a:rPr lang="en-US"/>
              <a:pPr/>
              <a:t>‹#›</a:t>
            </a:fld>
            <a:endParaRPr lang="en-US"/>
          </a:p>
        </p:txBody>
      </p:sp>
    </p:spTree>
    <p:extLst>
      <p:ext uri="{BB962C8B-B14F-4D97-AF65-F5344CB8AC3E}">
        <p14:creationId xmlns:p14="http://schemas.microsoft.com/office/powerpoint/2010/main" val="27604343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EFBADD-A75E-48EC-BAA6-6C7EC474E8AB}" type="slidenum">
              <a:rPr lang="en-US"/>
              <a:pPr/>
              <a:t>‹#›</a:t>
            </a:fld>
            <a:endParaRPr lang="en-US"/>
          </a:p>
        </p:txBody>
      </p:sp>
    </p:spTree>
    <p:extLst>
      <p:ext uri="{BB962C8B-B14F-4D97-AF65-F5344CB8AC3E}">
        <p14:creationId xmlns:p14="http://schemas.microsoft.com/office/powerpoint/2010/main" val="39172184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8FCCF2C-B988-471C-AC24-907650AFBA5E}" type="slidenum">
              <a:rPr lang="en-US"/>
              <a:pPr/>
              <a:t>‹#›</a:t>
            </a:fld>
            <a:endParaRPr lang="en-US"/>
          </a:p>
        </p:txBody>
      </p:sp>
    </p:spTree>
    <p:extLst>
      <p:ext uri="{BB962C8B-B14F-4D97-AF65-F5344CB8AC3E}">
        <p14:creationId xmlns:p14="http://schemas.microsoft.com/office/powerpoint/2010/main" val="7853043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F86933-181B-4D74-887B-F984398FEAA0}" type="slidenum">
              <a:rPr lang="en-US"/>
              <a:pPr/>
              <a:t>‹#›</a:t>
            </a:fld>
            <a:endParaRPr lang="en-US"/>
          </a:p>
        </p:txBody>
      </p:sp>
    </p:spTree>
    <p:extLst>
      <p:ext uri="{BB962C8B-B14F-4D97-AF65-F5344CB8AC3E}">
        <p14:creationId xmlns:p14="http://schemas.microsoft.com/office/powerpoint/2010/main" val="41224822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99E811E-7570-4065-82B0-895BF1C59631}" type="slidenum">
              <a:rPr lang="en-US"/>
              <a:pPr/>
              <a:t>‹#›</a:t>
            </a:fld>
            <a:endParaRPr lang="en-US"/>
          </a:p>
        </p:txBody>
      </p:sp>
    </p:spTree>
    <p:extLst>
      <p:ext uri="{BB962C8B-B14F-4D97-AF65-F5344CB8AC3E}">
        <p14:creationId xmlns:p14="http://schemas.microsoft.com/office/powerpoint/2010/main" val="5374225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955F23F-0624-4BB2-A8B8-3F2B58A707F2}" type="slidenum">
              <a:rPr lang="en-US"/>
              <a:pPr/>
              <a:t>‹#›</a:t>
            </a:fld>
            <a:endParaRPr lang="en-US"/>
          </a:p>
        </p:txBody>
      </p:sp>
    </p:spTree>
    <p:extLst>
      <p:ext uri="{BB962C8B-B14F-4D97-AF65-F5344CB8AC3E}">
        <p14:creationId xmlns:p14="http://schemas.microsoft.com/office/powerpoint/2010/main" val="23544687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0FCC4B-F525-442A-9EA5-2551C611D1ED}" type="slidenum">
              <a:rPr lang="en-US"/>
              <a:pPr/>
              <a:t>‹#›</a:t>
            </a:fld>
            <a:endParaRPr lang="en-US"/>
          </a:p>
        </p:txBody>
      </p:sp>
    </p:spTree>
    <p:extLst>
      <p:ext uri="{BB962C8B-B14F-4D97-AF65-F5344CB8AC3E}">
        <p14:creationId xmlns:p14="http://schemas.microsoft.com/office/powerpoint/2010/main" val="283314700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BD4E00F-D8D1-4A2F-8A33-CAC647458DBC}" type="slidenum">
              <a:rPr lang="en-US"/>
              <a:pPr/>
              <a:t>‹#›</a:t>
            </a:fld>
            <a:endParaRPr lang="en-US"/>
          </a:p>
        </p:txBody>
      </p:sp>
    </p:spTree>
    <p:extLst>
      <p:ext uri="{BB962C8B-B14F-4D97-AF65-F5344CB8AC3E}">
        <p14:creationId xmlns:p14="http://schemas.microsoft.com/office/powerpoint/2010/main" val="298910106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527B2B-5748-4F50-96F8-4EAD93D99F3B}" type="slidenum">
              <a:rPr lang="en-US"/>
              <a:pPr/>
              <a:t>‹#›</a:t>
            </a:fld>
            <a:endParaRPr lang="en-US"/>
          </a:p>
        </p:txBody>
      </p:sp>
    </p:spTree>
    <p:extLst>
      <p:ext uri="{BB962C8B-B14F-4D97-AF65-F5344CB8AC3E}">
        <p14:creationId xmlns:p14="http://schemas.microsoft.com/office/powerpoint/2010/main" val="1208544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3779AB-02C7-4BBF-98F1-754C0A88336C}" type="slidenum">
              <a:rPr lang="en-US"/>
              <a:pPr/>
              <a:t>‹#›</a:t>
            </a:fld>
            <a:endParaRPr lang="en-US"/>
          </a:p>
        </p:txBody>
      </p:sp>
    </p:spTree>
    <p:extLst>
      <p:ext uri="{BB962C8B-B14F-4D97-AF65-F5344CB8AC3E}">
        <p14:creationId xmlns:p14="http://schemas.microsoft.com/office/powerpoint/2010/main" val="4075800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9FC580-6C99-455D-8A56-BC2B4124D757}" type="slidenum">
              <a:rPr lang="en-US"/>
              <a:pPr/>
              <a:t>‹#›</a:t>
            </a:fld>
            <a:endParaRPr lang="en-US"/>
          </a:p>
        </p:txBody>
      </p:sp>
    </p:spTree>
    <p:extLst>
      <p:ext uri="{BB962C8B-B14F-4D97-AF65-F5344CB8AC3E}">
        <p14:creationId xmlns:p14="http://schemas.microsoft.com/office/powerpoint/2010/main" val="25884315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B1F1AA-46E8-4670-9A30-BC95A6301646}" type="slidenum">
              <a:rPr lang="en-US"/>
              <a:pPr/>
              <a:t>‹#›</a:t>
            </a:fld>
            <a:endParaRPr lang="en-US"/>
          </a:p>
        </p:txBody>
      </p:sp>
    </p:spTree>
    <p:extLst>
      <p:ext uri="{BB962C8B-B14F-4D97-AF65-F5344CB8AC3E}">
        <p14:creationId xmlns:p14="http://schemas.microsoft.com/office/powerpoint/2010/main" val="30365789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F695DD3-3E62-4F37-8F46-172916C8C314}" type="slidenum">
              <a:rPr lang="en-US"/>
              <a:pPr/>
              <a:t>‹#›</a:t>
            </a:fld>
            <a:endParaRPr lang="en-US"/>
          </a:p>
        </p:txBody>
      </p:sp>
    </p:spTree>
    <p:extLst>
      <p:ext uri="{BB962C8B-B14F-4D97-AF65-F5344CB8AC3E}">
        <p14:creationId xmlns:p14="http://schemas.microsoft.com/office/powerpoint/2010/main" val="356351023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E5078B-483D-47E9-9C84-091E79C50963}" type="slidenum">
              <a:rPr lang="en-US"/>
              <a:pPr/>
              <a:t>‹#›</a:t>
            </a:fld>
            <a:endParaRPr lang="en-US"/>
          </a:p>
        </p:txBody>
      </p:sp>
    </p:spTree>
    <p:extLst>
      <p:ext uri="{BB962C8B-B14F-4D97-AF65-F5344CB8AC3E}">
        <p14:creationId xmlns:p14="http://schemas.microsoft.com/office/powerpoint/2010/main" val="39161103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6802FEE-76EC-4D24-B4A5-FA8F8F7D8433}" type="slidenum">
              <a:rPr lang="en-US"/>
              <a:pPr/>
              <a:t>‹#›</a:t>
            </a:fld>
            <a:endParaRPr lang="en-US"/>
          </a:p>
        </p:txBody>
      </p:sp>
    </p:spTree>
    <p:extLst>
      <p:ext uri="{BB962C8B-B14F-4D97-AF65-F5344CB8AC3E}">
        <p14:creationId xmlns:p14="http://schemas.microsoft.com/office/powerpoint/2010/main" val="23254631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2B0EE36-5995-4CE6-A047-9125BE6BB8CA}" type="slidenum">
              <a:rPr lang="en-US"/>
              <a:pPr/>
              <a:t>‹#›</a:t>
            </a:fld>
            <a:endParaRPr lang="en-US"/>
          </a:p>
        </p:txBody>
      </p:sp>
    </p:spTree>
    <p:extLst>
      <p:ext uri="{BB962C8B-B14F-4D97-AF65-F5344CB8AC3E}">
        <p14:creationId xmlns:p14="http://schemas.microsoft.com/office/powerpoint/2010/main" val="28432601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B774A5-11DC-43DF-BFDA-81208D3ABBBB}" type="slidenum">
              <a:rPr lang="en-US"/>
              <a:pPr/>
              <a:t>‹#›</a:t>
            </a:fld>
            <a:endParaRPr lang="en-US"/>
          </a:p>
        </p:txBody>
      </p:sp>
    </p:spTree>
    <p:extLst>
      <p:ext uri="{BB962C8B-B14F-4D97-AF65-F5344CB8AC3E}">
        <p14:creationId xmlns:p14="http://schemas.microsoft.com/office/powerpoint/2010/main" val="32536623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36BA43C-2291-46E8-8ECF-47CE33D17CC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88BB97-05B8-4AED-9F60-6B7291AE2F4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239253" y="2130425"/>
            <a:ext cx="6263272" cy="1470025"/>
          </a:xfrm>
        </p:spPr>
        <p:txBody>
          <a:bodyPr/>
          <a:lstStyle/>
          <a:p>
            <a:r>
              <a:rPr lang="en-US" sz="3600" b="1" dirty="0" smtClean="0">
                <a:solidFill>
                  <a:srgbClr val="FF0000"/>
                </a:solidFill>
                <a:effectLst>
                  <a:outerShdw blurRad="50800" dist="50800" dir="5400000" algn="ctr" rotWithShape="0">
                    <a:schemeClr val="bg1">
                      <a:lumMod val="50000"/>
                    </a:schemeClr>
                  </a:outerShdw>
                </a:effectLst>
              </a:rPr>
              <a:t>Storm Chasing Down Under</a:t>
            </a:r>
            <a:endParaRPr lang="en-US" sz="3600" b="1" dirty="0">
              <a:solidFill>
                <a:srgbClr val="FF0000"/>
              </a:solidFill>
              <a:effectLst>
                <a:outerShdw blurRad="50800" dist="50800" dir="5400000" algn="ctr" rotWithShape="0">
                  <a:schemeClr val="bg1">
                    <a:lumMod val="50000"/>
                  </a:schemeClr>
                </a:outerShdw>
              </a:effectLst>
            </a:endParaRPr>
          </a:p>
        </p:txBody>
      </p:sp>
      <p:sp>
        <p:nvSpPr>
          <p:cNvPr id="50179" name="Rectangle 3"/>
          <p:cNvSpPr>
            <a:spLocks noGrp="1" noChangeArrowheads="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00138"/>
          </a:xfrm>
        </p:spPr>
        <p:txBody>
          <a:bodyPr/>
          <a:lstStyle/>
          <a:p>
            <a:r>
              <a:rPr lang="en-US" dirty="0"/>
              <a:t/>
            </a:r>
            <a:br>
              <a:rPr lang="en-US" dirty="0"/>
            </a:br>
            <a:r>
              <a:rPr lang="en-US" dirty="0"/>
              <a:t/>
            </a:r>
            <a:br>
              <a:rPr lang="en-US" dirty="0"/>
            </a:br>
            <a:r>
              <a:rPr lang="en-US" dirty="0"/>
              <a:t>Dramatic lightning strikes over Perth Harbor in Australia. </a:t>
            </a:r>
          </a:p>
        </p:txBody>
      </p:sp>
      <p:pic>
        <p:nvPicPr>
          <p:cNvPr id="4" name="Content Placeholder 3"/>
          <p:cNvPicPr>
            <a:picLocks noGrp="1" noChangeAspect="1"/>
          </p:cNvPicPr>
          <p:nvPr>
            <p:ph idx="1"/>
          </p:nvPr>
        </p:nvPicPr>
        <p:blipFill>
          <a:blip r:embed="rId2"/>
          <a:stretch>
            <a:fillRect/>
          </a:stretch>
        </p:blipFill>
        <p:spPr>
          <a:xfrm>
            <a:off x="0" y="1100138"/>
            <a:ext cx="9144000" cy="5498970"/>
          </a:xfrm>
          <a:prstGeom prst="rect">
            <a:avLst/>
          </a:prstGeom>
        </p:spPr>
      </p:pic>
    </p:spTree>
    <p:extLst>
      <p:ext uri="{BB962C8B-B14F-4D97-AF65-F5344CB8AC3E}">
        <p14:creationId xmlns:p14="http://schemas.microsoft.com/office/powerpoint/2010/main" val="6489691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828675"/>
          </a:xfrm>
        </p:spPr>
        <p:txBody>
          <a:bodyPr/>
          <a:lstStyle/>
          <a:p>
            <a:r>
              <a:rPr lang="en-US" dirty="0"/>
              <a:t/>
            </a:r>
            <a:br>
              <a:rPr lang="en-US" dirty="0"/>
            </a:br>
            <a:r>
              <a:rPr lang="en-US" dirty="0"/>
              <a:t/>
            </a:r>
            <a:br>
              <a:rPr lang="en-US" dirty="0"/>
            </a:br>
            <a:r>
              <a:rPr lang="en-US" dirty="0"/>
              <a:t>A beautiful sunset over Perth Harbor in Australia. </a:t>
            </a:r>
          </a:p>
        </p:txBody>
      </p:sp>
      <p:pic>
        <p:nvPicPr>
          <p:cNvPr id="4" name="Content Placeholder 3"/>
          <p:cNvPicPr>
            <a:picLocks noGrp="1" noChangeAspect="1"/>
          </p:cNvPicPr>
          <p:nvPr>
            <p:ph idx="1"/>
          </p:nvPr>
        </p:nvPicPr>
        <p:blipFill>
          <a:blip r:embed="rId2"/>
          <a:stretch>
            <a:fillRect/>
          </a:stretch>
        </p:blipFill>
        <p:spPr>
          <a:xfrm>
            <a:off x="0" y="1335590"/>
            <a:ext cx="9143999" cy="3522729"/>
          </a:xfrm>
          <a:prstGeom prst="rect">
            <a:avLst/>
          </a:prstGeom>
        </p:spPr>
      </p:pic>
    </p:spTree>
    <p:extLst>
      <p:ext uri="{BB962C8B-B14F-4D97-AF65-F5344CB8AC3E}">
        <p14:creationId xmlns:p14="http://schemas.microsoft.com/office/powerpoint/2010/main" val="18801586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00138"/>
          </a:xfrm>
        </p:spPr>
        <p:txBody>
          <a:bodyPr/>
          <a:lstStyle/>
          <a:p>
            <a:r>
              <a:rPr lang="en-US" dirty="0"/>
              <a:t/>
            </a:r>
            <a:br>
              <a:rPr lang="en-US" dirty="0"/>
            </a:br>
            <a:r>
              <a:rPr lang="en-US" dirty="0"/>
              <a:t/>
            </a:r>
            <a:br>
              <a:rPr lang="en-US" dirty="0"/>
            </a:br>
            <a:r>
              <a:rPr lang="en-US" dirty="0"/>
              <a:t>Dramatic lightning strikes over Perth Harbor in </a:t>
            </a:r>
            <a:r>
              <a:rPr lang="en-US" dirty="0" smtClean="0"/>
              <a:t>Australia</a:t>
            </a:r>
            <a:endParaRPr lang="en-US" dirty="0"/>
          </a:p>
        </p:txBody>
      </p:sp>
      <p:pic>
        <p:nvPicPr>
          <p:cNvPr id="4" name="Content Placeholder 3"/>
          <p:cNvPicPr>
            <a:picLocks noGrp="1" noChangeAspect="1"/>
          </p:cNvPicPr>
          <p:nvPr>
            <p:ph idx="1"/>
          </p:nvPr>
        </p:nvPicPr>
        <p:blipFill>
          <a:blip r:embed="rId2"/>
          <a:stretch>
            <a:fillRect/>
          </a:stretch>
        </p:blipFill>
        <p:spPr>
          <a:xfrm>
            <a:off x="1" y="1100138"/>
            <a:ext cx="9143999" cy="5634507"/>
          </a:xfrm>
          <a:prstGeom prst="rect">
            <a:avLst/>
          </a:prstGeom>
        </p:spPr>
      </p:pic>
    </p:spTree>
    <p:extLst>
      <p:ext uri="{BB962C8B-B14F-4D97-AF65-F5344CB8AC3E}">
        <p14:creationId xmlns:p14="http://schemas.microsoft.com/office/powerpoint/2010/main" val="38046133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693988" y="257176"/>
            <a:ext cx="6326187" cy="5868988"/>
          </a:xfrm>
        </p:spPr>
        <p:txBody>
          <a:bodyPr/>
          <a:lstStyle/>
          <a:p>
            <a:r>
              <a:rPr lang="en-US" dirty="0"/>
              <a:t>A British photographer made the lightning decision to quit the UK to chase storms Down Under and was rewarded with these striking shots. Oliver Kay, 40, left his dead-end IT job in Manchester almost a decade ago with wife Helen in search of a new life in Perth, Western Australia.</a:t>
            </a:r>
          </a:p>
          <a:p>
            <a:endParaRPr lang="en-US" dirty="0"/>
          </a:p>
          <a:p>
            <a:r>
              <a:rPr lang="en-US" dirty="0"/>
              <a:t>He mixes a job with one of </a:t>
            </a:r>
            <a:r>
              <a:rPr lang="en-US" dirty="0" err="1"/>
              <a:t>Perths</a:t>
            </a:r>
            <a:r>
              <a:rPr lang="en-US" dirty="0"/>
              <a:t> biggest mining companies with his weekend passion of photography. And Oliver struck gold after being woken up by thunder at 3.30 in the morning and taking amazing pictures of lightning filling the sky above </a:t>
            </a:r>
            <a:r>
              <a:rPr lang="en-US" dirty="0" err="1"/>
              <a:t>Hillarys</a:t>
            </a:r>
            <a:r>
              <a:rPr lang="en-US" dirty="0"/>
              <a:t> Marina in his adopted home city. (Caters News)</a:t>
            </a:r>
            <a:endParaRPr 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27097"/>
            <a:ext cx="9144001" cy="6830904"/>
          </a:xfrm>
          <a:prstGeom prst="rect">
            <a:avLst/>
          </a:prstGeom>
        </p:spPr>
      </p:pic>
      <p:sp>
        <p:nvSpPr>
          <p:cNvPr id="5" name="Oval 4"/>
          <p:cNvSpPr/>
          <p:nvPr/>
        </p:nvSpPr>
        <p:spPr>
          <a:xfrm>
            <a:off x="1014413" y="4286250"/>
            <a:ext cx="728662" cy="614363"/>
          </a:xfrm>
          <a:prstGeom prst="ellipse">
            <a:avLst/>
          </a:prstGeom>
          <a:noFill/>
          <a:ln>
            <a:solidFill>
              <a:srgbClr val="FF0000"/>
            </a:solidFill>
          </a:ln>
          <a:effectLst>
            <a:outerShdw blurRad="50800" dist="50800" dir="5400000" algn="ctr" rotWithShape="0">
              <a:srgbClr val="00B0F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071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244013" cy="685800"/>
          </a:xfrm>
        </p:spPr>
        <p:txBody>
          <a:bodyPr/>
          <a:lstStyle/>
          <a:p>
            <a:r>
              <a:rPr lang="en-US" dirty="0"/>
              <a:t/>
            </a:r>
            <a:br>
              <a:rPr lang="en-US" dirty="0"/>
            </a:br>
            <a:r>
              <a:rPr lang="en-US" dirty="0"/>
              <a:t/>
            </a:r>
            <a:br>
              <a:rPr lang="en-US" dirty="0"/>
            </a:br>
            <a:r>
              <a:rPr lang="en-US" dirty="0"/>
              <a:t>A Beautiful sunset Over Perth Harbor in Australia. </a:t>
            </a:r>
          </a:p>
        </p:txBody>
      </p:sp>
      <p:pic>
        <p:nvPicPr>
          <p:cNvPr id="4" name="Content Placeholder 3"/>
          <p:cNvPicPr>
            <a:picLocks noGrp="1" noChangeAspect="1"/>
          </p:cNvPicPr>
          <p:nvPr>
            <p:ph idx="1"/>
          </p:nvPr>
        </p:nvPicPr>
        <p:blipFill>
          <a:blip r:embed="rId2"/>
          <a:stretch>
            <a:fillRect/>
          </a:stretch>
        </p:blipFill>
        <p:spPr>
          <a:xfrm>
            <a:off x="0" y="1385014"/>
            <a:ext cx="9143999" cy="4504337"/>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04314" cy="1171575"/>
          </a:xfrm>
        </p:spPr>
        <p:txBody>
          <a:bodyPr/>
          <a:lstStyle/>
          <a:p>
            <a:r>
              <a:rPr lang="en-US" dirty="0"/>
              <a:t/>
            </a:r>
            <a:br>
              <a:rPr lang="en-US" dirty="0"/>
            </a:br>
            <a:r>
              <a:rPr lang="en-US" dirty="0"/>
              <a:t/>
            </a:r>
            <a:br>
              <a:rPr lang="en-US" dirty="0"/>
            </a:br>
            <a:r>
              <a:rPr lang="en-US" dirty="0"/>
              <a:t>Dramatic lightning strikes over Perth Harbor in Australia</a:t>
            </a:r>
            <a:r>
              <a:rPr lang="en-US" dirty="0" smtClean="0"/>
              <a:t>.</a:t>
            </a:r>
            <a:endParaRPr lang="en-US" dirty="0"/>
          </a:p>
        </p:txBody>
      </p:sp>
      <p:pic>
        <p:nvPicPr>
          <p:cNvPr id="3" name="Picture 2"/>
          <p:cNvPicPr>
            <a:picLocks noChangeAspect="1"/>
          </p:cNvPicPr>
          <p:nvPr/>
        </p:nvPicPr>
        <p:blipFill>
          <a:blip r:embed="rId2"/>
          <a:stretch>
            <a:fillRect/>
          </a:stretch>
        </p:blipFill>
        <p:spPr>
          <a:xfrm>
            <a:off x="0" y="1400175"/>
            <a:ext cx="9121333" cy="5454073"/>
          </a:xfrm>
          <a:prstGeom prst="rect">
            <a:avLst/>
          </a:prstGeom>
        </p:spPr>
      </p:pic>
      <p:sp>
        <p:nvSpPr>
          <p:cNvPr id="53251" name="Rectangle 3"/>
          <p:cNvSpPr>
            <a:spLocks noGrp="1" noChangeArrowheads="1"/>
          </p:cNvSpPr>
          <p:nvPr>
            <p:ph type="body" idx="1"/>
          </p:nvPr>
        </p:nvSpPr>
        <p:spPr/>
        <p:txBody>
          <a:bodyPr/>
          <a:lstStyle/>
          <a:p>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28688"/>
          </a:xfrm>
        </p:spPr>
        <p:txBody>
          <a:bodyPr/>
          <a:lstStyle/>
          <a:p>
            <a:r>
              <a:rPr lang="en-US" dirty="0"/>
              <a:t/>
            </a:r>
            <a:br>
              <a:rPr lang="en-US" dirty="0"/>
            </a:br>
            <a:r>
              <a:rPr lang="en-US" dirty="0"/>
              <a:t/>
            </a:r>
            <a:br>
              <a:rPr lang="en-US" dirty="0"/>
            </a:br>
            <a:r>
              <a:rPr lang="en-US" dirty="0"/>
              <a:t>A beautiful sunset over Perth Harbor in Australia. </a:t>
            </a:r>
          </a:p>
        </p:txBody>
      </p:sp>
      <p:pic>
        <p:nvPicPr>
          <p:cNvPr id="4" name="Content Placeholder 3"/>
          <p:cNvPicPr>
            <a:picLocks noGrp="1" noChangeAspect="1"/>
          </p:cNvPicPr>
          <p:nvPr>
            <p:ph idx="1"/>
          </p:nvPr>
        </p:nvPicPr>
        <p:blipFill>
          <a:blip r:embed="rId2"/>
          <a:stretch>
            <a:fillRect/>
          </a:stretch>
        </p:blipFill>
        <p:spPr>
          <a:xfrm>
            <a:off x="1" y="1135413"/>
            <a:ext cx="9143998" cy="4958015"/>
          </a:xfrm>
          <a:prstGeom prst="rect">
            <a:avLst/>
          </a:prstGeom>
        </p:spPr>
      </p:pic>
    </p:spTree>
    <p:extLst>
      <p:ext uri="{BB962C8B-B14F-4D97-AF65-F5344CB8AC3E}">
        <p14:creationId xmlns:p14="http://schemas.microsoft.com/office/powerpoint/2010/main" val="12841464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13"/>
            <a:ext cx="9143999" cy="1317625"/>
          </a:xfrm>
        </p:spPr>
        <p:txBody>
          <a:bodyPr/>
          <a:lstStyle/>
          <a:p>
            <a:r>
              <a:rPr lang="en-US" dirty="0"/>
              <a:t/>
            </a:r>
            <a:br>
              <a:rPr lang="en-US" dirty="0"/>
            </a:br>
            <a:r>
              <a:rPr lang="en-US" dirty="0"/>
              <a:t/>
            </a:r>
            <a:br>
              <a:rPr lang="en-US" dirty="0"/>
            </a:br>
            <a:r>
              <a:rPr lang="en-US" dirty="0"/>
              <a:t>The Perth skyline is covered by some beautiful clouds</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0" y="1417638"/>
            <a:ext cx="9161185" cy="3945574"/>
          </a:xfrm>
          <a:prstGeom prst="rect">
            <a:avLst/>
          </a:prstGeom>
        </p:spPr>
      </p:pic>
    </p:spTree>
    <p:extLst>
      <p:ext uri="{BB962C8B-B14F-4D97-AF65-F5344CB8AC3E}">
        <p14:creationId xmlns:p14="http://schemas.microsoft.com/office/powerpoint/2010/main" val="27046348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76350"/>
            <a:ext cx="9143999" cy="6831163"/>
          </a:xfrm>
          <a:prstGeom prst="rect">
            <a:avLst/>
          </a:prstGeom>
        </p:spPr>
      </p:pic>
      <p:sp>
        <p:nvSpPr>
          <p:cNvPr id="2" name="Title 1"/>
          <p:cNvSpPr>
            <a:spLocks noGrp="1"/>
          </p:cNvSpPr>
          <p:nvPr>
            <p:ph type="title"/>
          </p:nvPr>
        </p:nvSpPr>
        <p:spPr>
          <a:xfrm>
            <a:off x="214313" y="5400675"/>
            <a:ext cx="9143999" cy="928688"/>
          </a:xfrm>
        </p:spPr>
        <p:txBody>
          <a:bodyPr/>
          <a:lstStyle/>
          <a:p>
            <a:r>
              <a:rPr lang="en-US" b="1" dirty="0">
                <a:solidFill>
                  <a:schemeClr val="accent3"/>
                </a:solidFill>
              </a:rPr>
              <a:t/>
            </a:r>
            <a:br>
              <a:rPr lang="en-US" b="1" dirty="0">
                <a:solidFill>
                  <a:schemeClr val="accent3"/>
                </a:solidFill>
              </a:rPr>
            </a:br>
            <a:r>
              <a:rPr lang="en-US" b="1" dirty="0">
                <a:solidFill>
                  <a:schemeClr val="accent3"/>
                </a:solidFill>
              </a:rPr>
              <a:t/>
            </a:r>
            <a:br>
              <a:rPr lang="en-US" b="1" dirty="0">
                <a:solidFill>
                  <a:schemeClr val="accent3"/>
                </a:solidFill>
              </a:rPr>
            </a:br>
            <a:r>
              <a:rPr lang="en-US" b="1" dirty="0">
                <a:solidFill>
                  <a:schemeClr val="accent3"/>
                </a:solidFill>
              </a:rPr>
              <a:t>Stormy clouds over Perth Harbor in Australia. </a:t>
            </a:r>
          </a:p>
        </p:txBody>
      </p:sp>
    </p:spTree>
    <p:extLst>
      <p:ext uri="{BB962C8B-B14F-4D97-AF65-F5344CB8AC3E}">
        <p14:creationId xmlns:p14="http://schemas.microsoft.com/office/powerpoint/2010/main" val="7513426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28663"/>
          </a:xfrm>
        </p:spPr>
        <p:txBody>
          <a:bodyPr/>
          <a:lstStyle/>
          <a:p>
            <a:r>
              <a:rPr lang="en-US" dirty="0"/>
              <a:t/>
            </a:r>
            <a:br>
              <a:rPr lang="en-US" dirty="0"/>
            </a:br>
            <a:r>
              <a:rPr lang="en-US" dirty="0"/>
              <a:t/>
            </a:r>
            <a:br>
              <a:rPr lang="en-US" dirty="0"/>
            </a:br>
            <a:r>
              <a:rPr lang="en-US" dirty="0"/>
              <a:t>Stormy clouds over Perth Harbor in Australia. </a:t>
            </a:r>
          </a:p>
        </p:txBody>
      </p:sp>
      <p:pic>
        <p:nvPicPr>
          <p:cNvPr id="4" name="Content Placeholder 3"/>
          <p:cNvPicPr>
            <a:picLocks noGrp="1" noChangeAspect="1"/>
          </p:cNvPicPr>
          <p:nvPr>
            <p:ph idx="1"/>
          </p:nvPr>
        </p:nvPicPr>
        <p:blipFill>
          <a:blip r:embed="rId2"/>
          <a:stretch>
            <a:fillRect/>
          </a:stretch>
        </p:blipFill>
        <p:spPr>
          <a:xfrm>
            <a:off x="0" y="906462"/>
            <a:ext cx="9144000" cy="4571999"/>
          </a:xfrm>
          <a:prstGeom prst="rect">
            <a:avLst/>
          </a:prstGeom>
        </p:spPr>
      </p:pic>
    </p:spTree>
    <p:extLst>
      <p:ext uri="{BB962C8B-B14F-4D97-AF65-F5344CB8AC3E}">
        <p14:creationId xmlns:p14="http://schemas.microsoft.com/office/powerpoint/2010/main" val="293981451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473_slide">
  <a:themeElements>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austrolasia map</Template>
  <TotalTime>18</TotalTime>
  <Words>114</Words>
  <Application>Microsoft Office PowerPoint</Application>
  <PresentationFormat>On-screen Show (4:3)</PresentationFormat>
  <Paragraphs>13</Paragraphs>
  <Slides>12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12</vt:i4>
      </vt:variant>
    </vt:vector>
  </HeadingPairs>
  <TitlesOfParts>
    <vt:vector size="15" baseType="lpstr">
      <vt:lpstr>Arial</vt:lpstr>
      <vt:lpstr>ind_3473_slide</vt:lpstr>
      <vt:lpstr>1_Default Design</vt:lpstr>
      <vt:lpstr>Storm Chasing Down Under</vt:lpstr>
      <vt:lpstr>PowerPoint Presentation</vt:lpstr>
      <vt:lpstr>PowerPoint Presentation</vt:lpstr>
      <vt:lpstr>  A Beautiful sunset Over Perth Harbor in Australia. </vt:lpstr>
      <vt:lpstr>  Dramatic lightning strikes over Perth Harbor in Australia.</vt:lpstr>
      <vt:lpstr>  A beautiful sunset over Perth Harbor in Australia. </vt:lpstr>
      <vt:lpstr>  The Perth skyline is covered by some beautiful clouds.</vt:lpstr>
      <vt:lpstr>  Stormy clouds over Perth Harbor in Australia. </vt:lpstr>
      <vt:lpstr>  Stormy clouds over Perth Harbor in Australia. </vt:lpstr>
      <vt:lpstr>  Dramatic lightning strikes over Perth Harbor in Australia. </vt:lpstr>
      <vt:lpstr>  A beautiful sunset over Perth Harbor in Australia. </vt:lpstr>
      <vt:lpstr>  Dramatic lightning strikes over Perth Harbor in Australia</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 Chasing Down Under</dc:title>
  <dc:creator>Joseph Naumann</dc:creator>
  <cp:lastModifiedBy>Joseph Naumann</cp:lastModifiedBy>
  <cp:revision>2</cp:revision>
  <dcterms:created xsi:type="dcterms:W3CDTF">2015-02-11T17:27:59Z</dcterms:created>
  <dcterms:modified xsi:type="dcterms:W3CDTF">2015-02-11T17:46:35Z</dcterms:modified>
</cp:coreProperties>
</file>